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72" r:id="rId4"/>
    <p:sldId id="273" r:id="rId5"/>
    <p:sldId id="259" r:id="rId6"/>
    <p:sldId id="279" r:id="rId7"/>
    <p:sldId id="281" r:id="rId8"/>
    <p:sldId id="260" r:id="rId9"/>
    <p:sldId id="274" r:id="rId10"/>
    <p:sldId id="275" r:id="rId11"/>
    <p:sldId id="276" r:id="rId12"/>
    <p:sldId id="277" r:id="rId13"/>
    <p:sldId id="278" r:id="rId14"/>
    <p:sldId id="262" r:id="rId15"/>
    <p:sldId id="263" r:id="rId16"/>
    <p:sldId id="264" r:id="rId17"/>
    <p:sldId id="28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zka" initials="Z" lastIdx="1" clrIdx="0">
    <p:extLst>
      <p:ext uri="{19B8F6BF-5375-455C-9EA6-DF929625EA0E}">
        <p15:presenceInfo xmlns:p15="http://schemas.microsoft.com/office/powerpoint/2012/main" xmlns="" userId="Zuz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6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C5FA7-7B8A-7047-9A76-089B172B749C}" type="doc">
      <dgm:prSet loTypeId="urn:microsoft.com/office/officeart/2005/8/layout/venn1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4D37AD-399A-2641-A944-FDB021B9B69F}">
      <dgm:prSet phldrT="[Text]" custT="1"/>
      <dgm:spPr/>
      <dgm:t>
        <a:bodyPr/>
        <a:lstStyle/>
        <a:p>
          <a:r>
            <a:rPr lang="en-US" sz="2800" dirty="0" err="1" smtClean="0"/>
            <a:t>mateřských</a:t>
          </a:r>
          <a:r>
            <a:rPr lang="en-US" sz="2800" dirty="0" smtClean="0"/>
            <a:t>      a </a:t>
          </a:r>
          <a:r>
            <a:rPr lang="en-US" sz="2800" dirty="0" err="1" smtClean="0"/>
            <a:t>základních</a:t>
          </a:r>
          <a:r>
            <a:rPr lang="en-US" sz="2800" dirty="0" smtClean="0"/>
            <a:t> </a:t>
          </a:r>
          <a:r>
            <a:rPr lang="en-US" sz="2800" dirty="0" err="1" smtClean="0"/>
            <a:t>škol</a:t>
          </a:r>
          <a:r>
            <a:rPr lang="en-US" sz="2800" dirty="0" smtClean="0"/>
            <a:t> </a:t>
          </a:r>
          <a:endParaRPr lang="en-US" sz="2800" dirty="0"/>
        </a:p>
      </dgm:t>
    </dgm:pt>
    <dgm:pt modelId="{7881E5D0-038E-B142-9225-458164476F5D}" type="parTrans" cxnId="{21B71C80-2350-D44E-A6B3-97D877BFE079}">
      <dgm:prSet/>
      <dgm:spPr/>
      <dgm:t>
        <a:bodyPr/>
        <a:lstStyle/>
        <a:p>
          <a:endParaRPr lang="en-US"/>
        </a:p>
      </dgm:t>
    </dgm:pt>
    <dgm:pt modelId="{0FADE698-EFB5-434C-A34A-11816570CB13}" type="sibTrans" cxnId="{21B71C80-2350-D44E-A6B3-97D877BFE079}">
      <dgm:prSet/>
      <dgm:spPr/>
      <dgm:t>
        <a:bodyPr/>
        <a:lstStyle/>
        <a:p>
          <a:endParaRPr lang="en-US"/>
        </a:p>
      </dgm:t>
    </dgm:pt>
    <dgm:pt modelId="{3D60E70D-19A4-DB45-825F-1F0B151A0AE5}">
      <dgm:prSet phldrT="[Text]"/>
      <dgm:spPr/>
      <dgm:t>
        <a:bodyPr/>
        <a:lstStyle/>
        <a:p>
          <a:r>
            <a:rPr lang="en-US" dirty="0" err="1" smtClean="0"/>
            <a:t>dalších</a:t>
          </a:r>
          <a:r>
            <a:rPr lang="en-US" dirty="0" smtClean="0"/>
            <a:t> </a:t>
          </a:r>
          <a:r>
            <a:rPr lang="en-US" dirty="0" err="1" smtClean="0"/>
            <a:t>vzdělávacích</a:t>
          </a:r>
          <a:r>
            <a:rPr lang="cs-CZ" dirty="0" smtClean="0"/>
            <a:t/>
          </a:r>
          <a:br>
            <a:rPr lang="cs-CZ" dirty="0" smtClean="0"/>
          </a:br>
          <a:r>
            <a:rPr lang="en-US" dirty="0" smtClean="0"/>
            <a:t>a </a:t>
          </a:r>
          <a:r>
            <a:rPr lang="en-US" dirty="0" err="1" smtClean="0"/>
            <a:t>paměťových</a:t>
          </a:r>
          <a:r>
            <a:rPr lang="en-US" dirty="0" smtClean="0"/>
            <a:t> </a:t>
          </a:r>
          <a:r>
            <a:rPr lang="en-US" dirty="0" err="1" smtClean="0"/>
            <a:t>institucí</a:t>
          </a:r>
          <a:r>
            <a:rPr lang="en-US" dirty="0" smtClean="0"/>
            <a:t> (</a:t>
          </a:r>
          <a:r>
            <a:rPr lang="en-US" dirty="0" err="1" smtClean="0"/>
            <a:t>muzea</a:t>
          </a:r>
          <a:r>
            <a:rPr lang="en-US" dirty="0" smtClean="0"/>
            <a:t>, </a:t>
          </a:r>
          <a:r>
            <a:rPr lang="en-US" dirty="0" err="1" smtClean="0"/>
            <a:t>knihovny</a:t>
          </a:r>
          <a:r>
            <a:rPr lang="en-US" dirty="0" smtClean="0"/>
            <a:t>, DDM </a:t>
          </a:r>
          <a:r>
            <a:rPr lang="en-US" dirty="0" err="1" smtClean="0"/>
            <a:t>apod</a:t>
          </a:r>
          <a:r>
            <a:rPr lang="en-US" dirty="0" smtClean="0"/>
            <a:t>.)</a:t>
          </a:r>
          <a:endParaRPr lang="en-US" dirty="0"/>
        </a:p>
      </dgm:t>
    </dgm:pt>
    <dgm:pt modelId="{14257243-F630-C149-A17D-A00B069C94BD}" type="parTrans" cxnId="{C5874173-A29F-0B4B-A65F-987C978ACF7E}">
      <dgm:prSet/>
      <dgm:spPr/>
      <dgm:t>
        <a:bodyPr/>
        <a:lstStyle/>
        <a:p>
          <a:endParaRPr lang="en-US"/>
        </a:p>
      </dgm:t>
    </dgm:pt>
    <dgm:pt modelId="{4AF5D37B-84EA-5044-8642-0E4A2F7F49E6}" type="sibTrans" cxnId="{C5874173-A29F-0B4B-A65F-987C978ACF7E}">
      <dgm:prSet/>
      <dgm:spPr/>
      <dgm:t>
        <a:bodyPr/>
        <a:lstStyle/>
        <a:p>
          <a:endParaRPr lang="en-US"/>
        </a:p>
      </dgm:t>
    </dgm:pt>
    <dgm:pt modelId="{8E0CCCF8-EB6C-7743-81A2-57246F6FB775}">
      <dgm:prSet phldrT="[Text]"/>
      <dgm:spPr/>
      <dgm:t>
        <a:bodyPr/>
        <a:lstStyle/>
        <a:p>
          <a:r>
            <a:rPr lang="en-US" dirty="0" err="1" smtClean="0"/>
            <a:t>nestátních</a:t>
          </a:r>
          <a:r>
            <a:rPr lang="en-US" dirty="0" smtClean="0"/>
            <a:t> </a:t>
          </a:r>
          <a:r>
            <a:rPr lang="en-US" dirty="0" err="1" smtClean="0"/>
            <a:t>neziskových</a:t>
          </a:r>
          <a:r>
            <a:rPr lang="en-US" dirty="0" smtClean="0"/>
            <a:t> </a:t>
          </a:r>
          <a:r>
            <a:rPr lang="en-US" dirty="0" err="1" smtClean="0"/>
            <a:t>organizací</a:t>
          </a:r>
          <a:endParaRPr lang="en-US" dirty="0"/>
        </a:p>
      </dgm:t>
    </dgm:pt>
    <dgm:pt modelId="{A7F8303F-2701-384C-9B3D-CD651402C487}" type="parTrans" cxnId="{9F67EE7F-74FB-6944-9B24-F4943BE256C0}">
      <dgm:prSet/>
      <dgm:spPr/>
      <dgm:t>
        <a:bodyPr/>
        <a:lstStyle/>
        <a:p>
          <a:endParaRPr lang="en-US"/>
        </a:p>
      </dgm:t>
    </dgm:pt>
    <dgm:pt modelId="{1B956E69-2D69-CA4E-B32F-C48C1C2B6338}" type="sibTrans" cxnId="{9F67EE7F-74FB-6944-9B24-F4943BE256C0}">
      <dgm:prSet/>
      <dgm:spPr/>
      <dgm:t>
        <a:bodyPr/>
        <a:lstStyle/>
        <a:p>
          <a:endParaRPr lang="en-US"/>
        </a:p>
      </dgm:t>
    </dgm:pt>
    <dgm:pt modelId="{26CD2D85-CA46-FB45-BE9E-DF2DD4D362AF}" type="pres">
      <dgm:prSet presAssocID="{515C5FA7-7B8A-7047-9A76-089B172B749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53C4B5-BDFF-2E44-9EA5-6EF86F05AAC2}" type="pres">
      <dgm:prSet presAssocID="{C14D37AD-399A-2641-A944-FDB021B9B69F}" presName="circ1" presStyleLbl="vennNode1" presStyleIdx="0" presStyleCnt="3"/>
      <dgm:spPr/>
      <dgm:t>
        <a:bodyPr/>
        <a:lstStyle/>
        <a:p>
          <a:endParaRPr lang="en-US"/>
        </a:p>
      </dgm:t>
    </dgm:pt>
    <dgm:pt modelId="{8B30A311-174C-CB46-858B-65D1A3795C52}" type="pres">
      <dgm:prSet presAssocID="{C14D37AD-399A-2641-A944-FDB021B9B6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27CFB-3F79-A340-9E00-8448E8057C61}" type="pres">
      <dgm:prSet presAssocID="{3D60E70D-19A4-DB45-825F-1F0B151A0AE5}" presName="circ2" presStyleLbl="vennNode1" presStyleIdx="1" presStyleCnt="3"/>
      <dgm:spPr/>
      <dgm:t>
        <a:bodyPr/>
        <a:lstStyle/>
        <a:p>
          <a:endParaRPr lang="en-US"/>
        </a:p>
      </dgm:t>
    </dgm:pt>
    <dgm:pt modelId="{63E9E664-B711-B245-9925-CE98E279EBD6}" type="pres">
      <dgm:prSet presAssocID="{3D60E70D-19A4-DB45-825F-1F0B151A0AE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5C6EF-D7D7-D645-A95E-9A5920AE5F37}" type="pres">
      <dgm:prSet presAssocID="{8E0CCCF8-EB6C-7743-81A2-57246F6FB775}" presName="circ3" presStyleLbl="vennNode1" presStyleIdx="2" presStyleCnt="3"/>
      <dgm:spPr/>
      <dgm:t>
        <a:bodyPr/>
        <a:lstStyle/>
        <a:p>
          <a:endParaRPr lang="en-US"/>
        </a:p>
      </dgm:t>
    </dgm:pt>
    <dgm:pt modelId="{948228A2-9A2F-E74B-AC4E-6199F1433AFB}" type="pres">
      <dgm:prSet presAssocID="{8E0CCCF8-EB6C-7743-81A2-57246F6FB77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874173-A29F-0B4B-A65F-987C978ACF7E}" srcId="{515C5FA7-7B8A-7047-9A76-089B172B749C}" destId="{3D60E70D-19A4-DB45-825F-1F0B151A0AE5}" srcOrd="1" destOrd="0" parTransId="{14257243-F630-C149-A17D-A00B069C94BD}" sibTransId="{4AF5D37B-84EA-5044-8642-0E4A2F7F49E6}"/>
    <dgm:cxn modelId="{9EE957B5-C284-5548-B0E2-81EB3A3EC5A5}" type="presOf" srcId="{3D60E70D-19A4-DB45-825F-1F0B151A0AE5}" destId="{FFD27CFB-3F79-A340-9E00-8448E8057C61}" srcOrd="0" destOrd="0" presId="urn:microsoft.com/office/officeart/2005/8/layout/venn1"/>
    <dgm:cxn modelId="{21B71C80-2350-D44E-A6B3-97D877BFE079}" srcId="{515C5FA7-7B8A-7047-9A76-089B172B749C}" destId="{C14D37AD-399A-2641-A944-FDB021B9B69F}" srcOrd="0" destOrd="0" parTransId="{7881E5D0-038E-B142-9225-458164476F5D}" sibTransId="{0FADE698-EFB5-434C-A34A-11816570CB13}"/>
    <dgm:cxn modelId="{55E40262-8156-E444-ABFE-0DE71AF9AA8F}" type="presOf" srcId="{3D60E70D-19A4-DB45-825F-1F0B151A0AE5}" destId="{63E9E664-B711-B245-9925-CE98E279EBD6}" srcOrd="1" destOrd="0" presId="urn:microsoft.com/office/officeart/2005/8/layout/venn1"/>
    <dgm:cxn modelId="{5D35BBDE-4106-F542-8B30-73216C19EE26}" type="presOf" srcId="{C14D37AD-399A-2641-A944-FDB021B9B69F}" destId="{8B30A311-174C-CB46-858B-65D1A3795C52}" srcOrd="1" destOrd="0" presId="urn:microsoft.com/office/officeart/2005/8/layout/venn1"/>
    <dgm:cxn modelId="{B47CA6C7-9DFF-5343-831D-9EB1F4189707}" type="presOf" srcId="{C14D37AD-399A-2641-A944-FDB021B9B69F}" destId="{DA53C4B5-BDFF-2E44-9EA5-6EF86F05AAC2}" srcOrd="0" destOrd="0" presId="urn:microsoft.com/office/officeart/2005/8/layout/venn1"/>
    <dgm:cxn modelId="{6CAF4E45-1A7C-5944-9AC1-3421A3DCF9F0}" type="presOf" srcId="{515C5FA7-7B8A-7047-9A76-089B172B749C}" destId="{26CD2D85-CA46-FB45-BE9E-DF2DD4D362AF}" srcOrd="0" destOrd="0" presId="urn:microsoft.com/office/officeart/2005/8/layout/venn1"/>
    <dgm:cxn modelId="{C7B9D5F1-F1FD-9345-9D28-5B0A57A18633}" type="presOf" srcId="{8E0CCCF8-EB6C-7743-81A2-57246F6FB775}" destId="{3225C6EF-D7D7-D645-A95E-9A5920AE5F37}" srcOrd="0" destOrd="0" presId="urn:microsoft.com/office/officeart/2005/8/layout/venn1"/>
    <dgm:cxn modelId="{9F67EE7F-74FB-6944-9B24-F4943BE256C0}" srcId="{515C5FA7-7B8A-7047-9A76-089B172B749C}" destId="{8E0CCCF8-EB6C-7743-81A2-57246F6FB775}" srcOrd="2" destOrd="0" parTransId="{A7F8303F-2701-384C-9B3D-CD651402C487}" sibTransId="{1B956E69-2D69-CA4E-B32F-C48C1C2B6338}"/>
    <dgm:cxn modelId="{B8345DCF-E4E1-6A48-9F9C-AC6B1E8832B0}" type="presOf" srcId="{8E0CCCF8-EB6C-7743-81A2-57246F6FB775}" destId="{948228A2-9A2F-E74B-AC4E-6199F1433AFB}" srcOrd="1" destOrd="0" presId="urn:microsoft.com/office/officeart/2005/8/layout/venn1"/>
    <dgm:cxn modelId="{540515D1-B1FE-9644-B4AD-B3783663326D}" type="presParOf" srcId="{26CD2D85-CA46-FB45-BE9E-DF2DD4D362AF}" destId="{DA53C4B5-BDFF-2E44-9EA5-6EF86F05AAC2}" srcOrd="0" destOrd="0" presId="urn:microsoft.com/office/officeart/2005/8/layout/venn1"/>
    <dgm:cxn modelId="{0B129C81-FFB5-F64D-B454-35AB3ECDA9E7}" type="presParOf" srcId="{26CD2D85-CA46-FB45-BE9E-DF2DD4D362AF}" destId="{8B30A311-174C-CB46-858B-65D1A3795C52}" srcOrd="1" destOrd="0" presId="urn:microsoft.com/office/officeart/2005/8/layout/venn1"/>
    <dgm:cxn modelId="{19958246-8F7F-8A42-B51B-4FB145F683D2}" type="presParOf" srcId="{26CD2D85-CA46-FB45-BE9E-DF2DD4D362AF}" destId="{FFD27CFB-3F79-A340-9E00-8448E8057C61}" srcOrd="2" destOrd="0" presId="urn:microsoft.com/office/officeart/2005/8/layout/venn1"/>
    <dgm:cxn modelId="{E18FAC2E-F885-1644-AA54-EBF461B1E0CC}" type="presParOf" srcId="{26CD2D85-CA46-FB45-BE9E-DF2DD4D362AF}" destId="{63E9E664-B711-B245-9925-CE98E279EBD6}" srcOrd="3" destOrd="0" presId="urn:microsoft.com/office/officeart/2005/8/layout/venn1"/>
    <dgm:cxn modelId="{F5A437BB-5801-8E43-A7F2-8C1D8D841985}" type="presParOf" srcId="{26CD2D85-CA46-FB45-BE9E-DF2DD4D362AF}" destId="{3225C6EF-D7D7-D645-A95E-9A5920AE5F37}" srcOrd="4" destOrd="0" presId="urn:microsoft.com/office/officeart/2005/8/layout/venn1"/>
    <dgm:cxn modelId="{9BE6BAC9-AFE6-044F-A06F-C8B28FE31139}" type="presParOf" srcId="{26CD2D85-CA46-FB45-BE9E-DF2DD4D362AF}" destId="{948228A2-9A2F-E74B-AC4E-6199F1433AF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97F8A-8F19-5D41-AF65-76235258AD10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CBC65E-7CC5-3549-9DF3-90F031FD73EE}">
      <dgm:prSet phldrT="[Text]"/>
      <dgm:spPr/>
      <dgm:t>
        <a:bodyPr/>
        <a:lstStyle/>
        <a:p>
          <a:r>
            <a:rPr lang="en-US" dirty="0" err="1" smtClean="0"/>
            <a:t>Dokument</a:t>
          </a:r>
          <a:r>
            <a:rPr lang="en-US" dirty="0" smtClean="0"/>
            <a:t> </a:t>
          </a:r>
          <a:r>
            <a:rPr lang="en-US" b="1" dirty="0" err="1" smtClean="0">
              <a:solidFill>
                <a:srgbClr val="FF0000"/>
              </a:solidFill>
            </a:rPr>
            <a:t>Místní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akční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plán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/>
            <a:t>rozvoje</a:t>
          </a:r>
          <a:r>
            <a:rPr lang="en-US" b="1" dirty="0" smtClean="0"/>
            <a:t> </a:t>
          </a:r>
          <a:r>
            <a:rPr lang="en-US" dirty="0" err="1" smtClean="0"/>
            <a:t>vzdělávání</a:t>
          </a:r>
          <a:r>
            <a:rPr lang="en-US" dirty="0" smtClean="0"/>
            <a:t> (</a:t>
          </a:r>
          <a:r>
            <a:rPr lang="en-US" dirty="0" err="1" smtClean="0"/>
            <a:t>strategický</a:t>
          </a:r>
          <a:r>
            <a:rPr lang="en-US" dirty="0" smtClean="0"/>
            <a:t> </a:t>
          </a:r>
          <a:r>
            <a:rPr lang="en-US" dirty="0" err="1" smtClean="0"/>
            <a:t>dokument</a:t>
          </a:r>
          <a:r>
            <a:rPr lang="en-US" dirty="0" smtClean="0"/>
            <a:t> </a:t>
          </a:r>
          <a:r>
            <a:rPr lang="en-US" dirty="0" err="1" smtClean="0"/>
            <a:t>rozvoje</a:t>
          </a:r>
          <a:r>
            <a:rPr lang="en-US" dirty="0" smtClean="0"/>
            <a:t> </a:t>
          </a:r>
          <a:r>
            <a:rPr lang="en-US" dirty="0" err="1" smtClean="0"/>
            <a:t>vzdělávání</a:t>
          </a:r>
          <a:r>
            <a:rPr lang="en-US" dirty="0" smtClean="0"/>
            <a:t> v ORP MH). </a:t>
          </a:r>
          <a:r>
            <a:rPr lang="en-US" dirty="0" err="1" smtClean="0"/>
            <a:t>Školy</a:t>
          </a:r>
          <a:r>
            <a:rPr lang="en-US" dirty="0" smtClean="0"/>
            <a:t> a </a:t>
          </a:r>
          <a:r>
            <a:rPr lang="en-US" dirty="0" err="1" smtClean="0"/>
            <a:t>obce</a:t>
          </a:r>
          <a:r>
            <a:rPr lang="en-US" dirty="0" smtClean="0"/>
            <a:t>, </a:t>
          </a:r>
          <a:r>
            <a:rPr lang="en-US" dirty="0" err="1" smtClean="0"/>
            <a:t>které</a:t>
          </a:r>
          <a:r>
            <a:rPr lang="en-US" dirty="0" smtClean="0"/>
            <a:t> </a:t>
          </a:r>
          <a:r>
            <a:rPr lang="en-US" dirty="0" err="1" smtClean="0"/>
            <a:t>budou</a:t>
          </a:r>
          <a:r>
            <a:rPr lang="en-US" dirty="0" smtClean="0"/>
            <a:t> </a:t>
          </a:r>
          <a:r>
            <a:rPr lang="en-US" dirty="0" err="1" smtClean="0"/>
            <a:t>chtít</a:t>
          </a:r>
          <a:r>
            <a:rPr lang="en-US" dirty="0" smtClean="0"/>
            <a:t> </a:t>
          </a:r>
          <a:r>
            <a:rPr lang="en-US" dirty="0" err="1" smtClean="0"/>
            <a:t>čerpat</a:t>
          </a:r>
          <a:r>
            <a:rPr lang="en-US" dirty="0" smtClean="0"/>
            <a:t> </a:t>
          </a:r>
          <a:r>
            <a:rPr lang="en-US" dirty="0" err="1" smtClean="0"/>
            <a:t>dotace</a:t>
          </a:r>
          <a:r>
            <a:rPr lang="en-US" dirty="0" smtClean="0"/>
            <a:t> z IROP, </a:t>
          </a:r>
          <a:r>
            <a:rPr lang="en-US" dirty="0" err="1" smtClean="0"/>
            <a:t>budou</a:t>
          </a:r>
          <a:r>
            <a:rPr lang="en-US" dirty="0" smtClean="0"/>
            <a:t> </a:t>
          </a:r>
          <a:r>
            <a:rPr lang="en-US" dirty="0" err="1" smtClean="0"/>
            <a:t>muset</a:t>
          </a:r>
          <a:r>
            <a:rPr lang="en-US" dirty="0" smtClean="0"/>
            <a:t> </a:t>
          </a:r>
          <a:r>
            <a:rPr lang="en-US" dirty="0" err="1" smtClean="0"/>
            <a:t>prokázat</a:t>
          </a:r>
          <a:r>
            <a:rPr lang="en-US" dirty="0" smtClean="0"/>
            <a:t> </a:t>
          </a:r>
          <a:r>
            <a:rPr lang="en-US" dirty="0" err="1" smtClean="0"/>
            <a:t>soulad</a:t>
          </a:r>
          <a:r>
            <a:rPr lang="en-US" dirty="0" smtClean="0"/>
            <a:t> s MAP. </a:t>
          </a:r>
          <a:endParaRPr lang="en-US" dirty="0"/>
        </a:p>
      </dgm:t>
    </dgm:pt>
    <dgm:pt modelId="{1B98D4B8-6C1C-4049-8FF0-4155108734C9}" type="parTrans" cxnId="{0750473A-FFB4-184F-B742-5A5EE707E88C}">
      <dgm:prSet/>
      <dgm:spPr/>
      <dgm:t>
        <a:bodyPr/>
        <a:lstStyle/>
        <a:p>
          <a:endParaRPr lang="en-US"/>
        </a:p>
      </dgm:t>
    </dgm:pt>
    <dgm:pt modelId="{292575DF-3606-194A-B7AC-3F996F57DBE0}" type="sibTrans" cxnId="{0750473A-FFB4-184F-B742-5A5EE707E88C}">
      <dgm:prSet/>
      <dgm:spPr/>
      <dgm:t>
        <a:bodyPr/>
        <a:lstStyle/>
        <a:p>
          <a:endParaRPr lang="en-US"/>
        </a:p>
      </dgm:t>
    </dgm:pt>
    <dgm:pt modelId="{7671A8A7-1273-2041-81C9-5128400ACB8C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</a:rPr>
            <a:t>Partnerská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síť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dirty="0" err="1" smtClean="0"/>
            <a:t>komunikujících</a:t>
          </a:r>
          <a:r>
            <a:rPr lang="en-US" dirty="0" smtClean="0"/>
            <a:t> a </a:t>
          </a:r>
          <a:r>
            <a:rPr lang="en-US" dirty="0" err="1" smtClean="0"/>
            <a:t>spolupracujících</a:t>
          </a:r>
          <a:r>
            <a:rPr lang="en-US" dirty="0" smtClean="0"/>
            <a:t> </a:t>
          </a:r>
          <a:r>
            <a:rPr lang="en-US" dirty="0" err="1" smtClean="0"/>
            <a:t>organizací</a:t>
          </a:r>
          <a:r>
            <a:rPr lang="en-US" dirty="0" smtClean="0"/>
            <a:t>, </a:t>
          </a:r>
          <a:r>
            <a:rPr lang="en-US" dirty="0" err="1" smtClean="0"/>
            <a:t>institucí</a:t>
          </a:r>
          <a:r>
            <a:rPr lang="en-US" dirty="0" smtClean="0"/>
            <a:t>, </a:t>
          </a:r>
          <a:r>
            <a:rPr lang="en-US" dirty="0" err="1" smtClean="0"/>
            <a:t>spolků</a:t>
          </a:r>
          <a:r>
            <a:rPr lang="en-US" dirty="0" smtClean="0"/>
            <a:t> a </a:t>
          </a:r>
          <a:r>
            <a:rPr lang="en-US" dirty="0" err="1" smtClean="0"/>
            <a:t>jednotlivců</a:t>
          </a:r>
          <a:r>
            <a:rPr lang="en-US" dirty="0" smtClean="0"/>
            <a:t>, </a:t>
          </a:r>
          <a:r>
            <a:rPr lang="en-US" dirty="0" err="1" smtClean="0"/>
            <a:t>která</a:t>
          </a:r>
          <a:r>
            <a:rPr lang="en-US" dirty="0" smtClean="0"/>
            <a:t> </a:t>
          </a:r>
          <a:r>
            <a:rPr lang="en-US" dirty="0" err="1" smtClean="0"/>
            <a:t>vznikne</a:t>
          </a:r>
          <a:r>
            <a:rPr lang="en-US" dirty="0" smtClean="0"/>
            <a:t> </a:t>
          </a:r>
          <a:r>
            <a:rPr lang="en-US" dirty="0" err="1" smtClean="0"/>
            <a:t>během</a:t>
          </a:r>
          <a:r>
            <a:rPr lang="en-US" dirty="0" smtClean="0"/>
            <a:t> </a:t>
          </a:r>
          <a:r>
            <a:rPr lang="en-US" dirty="0" err="1" smtClean="0"/>
            <a:t>zpracování</a:t>
          </a:r>
          <a:r>
            <a:rPr lang="en-US" dirty="0" smtClean="0"/>
            <a:t> </a:t>
          </a:r>
          <a:r>
            <a:rPr lang="en-US" dirty="0" err="1" smtClean="0"/>
            <a:t>dokumentu</a:t>
          </a:r>
          <a:r>
            <a:rPr lang="en-US" dirty="0" smtClean="0"/>
            <a:t> a </a:t>
          </a:r>
          <a:r>
            <a:rPr lang="en-US" dirty="0" err="1" smtClean="0"/>
            <a:t>která</a:t>
          </a:r>
          <a:r>
            <a:rPr lang="en-US" dirty="0" smtClean="0"/>
            <a:t> </a:t>
          </a:r>
          <a:r>
            <a:rPr lang="en-US" dirty="0" err="1" smtClean="0"/>
            <a:t>bude</a:t>
          </a:r>
          <a:r>
            <a:rPr lang="en-US" dirty="0" smtClean="0"/>
            <a:t> v </a:t>
          </a:r>
          <a:r>
            <a:rPr lang="en-US" dirty="0" err="1" smtClean="0"/>
            <a:t>území</a:t>
          </a:r>
          <a:r>
            <a:rPr lang="en-US" dirty="0" smtClean="0"/>
            <a:t> </a:t>
          </a:r>
          <a:r>
            <a:rPr lang="en-US" dirty="0" err="1" smtClean="0"/>
            <a:t>dále</a:t>
          </a:r>
          <a:r>
            <a:rPr lang="en-US" dirty="0" smtClean="0"/>
            <a:t> </a:t>
          </a:r>
          <a:r>
            <a:rPr lang="en-US" dirty="0" err="1" smtClean="0"/>
            <a:t>působit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prospěch</a:t>
          </a:r>
          <a:r>
            <a:rPr lang="en-US" dirty="0" smtClean="0"/>
            <a:t> </a:t>
          </a:r>
          <a:r>
            <a:rPr lang="en-US" dirty="0" err="1" smtClean="0"/>
            <a:t>kvality</a:t>
          </a:r>
          <a:r>
            <a:rPr lang="en-US" dirty="0" smtClean="0"/>
            <a:t> </a:t>
          </a:r>
          <a:r>
            <a:rPr lang="en-US" dirty="0" err="1" smtClean="0"/>
            <a:t>vzdělávání</a:t>
          </a:r>
          <a:r>
            <a:rPr lang="en-US" dirty="0" smtClean="0"/>
            <a:t>.</a:t>
          </a:r>
          <a:endParaRPr lang="en-US" dirty="0"/>
        </a:p>
      </dgm:t>
    </dgm:pt>
    <dgm:pt modelId="{0CE943C6-24E1-A849-838C-866E13ACD456}" type="parTrans" cxnId="{541B1C8B-DE1F-F04E-96CA-0EBEEFAEEE1A}">
      <dgm:prSet/>
      <dgm:spPr/>
      <dgm:t>
        <a:bodyPr/>
        <a:lstStyle/>
        <a:p>
          <a:endParaRPr lang="en-US"/>
        </a:p>
      </dgm:t>
    </dgm:pt>
    <dgm:pt modelId="{6AD47A86-262D-EC43-8EBE-7D3179D52CC3}" type="sibTrans" cxnId="{541B1C8B-DE1F-F04E-96CA-0EBEEFAEEE1A}">
      <dgm:prSet/>
      <dgm:spPr/>
      <dgm:t>
        <a:bodyPr/>
        <a:lstStyle/>
        <a:p>
          <a:endParaRPr lang="en-US"/>
        </a:p>
      </dgm:t>
    </dgm:pt>
    <dgm:pt modelId="{F95B7C08-4DBA-C843-B3BF-273249CDDB3F}" type="pres">
      <dgm:prSet presAssocID="{70B97F8A-8F19-5D41-AF65-76235258AD1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FE025-2BF0-2544-9CAA-ECE3C5CF009A}" type="pres">
      <dgm:prSet presAssocID="{70B97F8A-8F19-5D41-AF65-76235258AD10}" presName="arrow" presStyleLbl="bgShp" presStyleIdx="0" presStyleCnt="1"/>
      <dgm:spPr/>
    </dgm:pt>
    <dgm:pt modelId="{2DEE4983-0514-3B47-92DF-A004C7BCCBE5}" type="pres">
      <dgm:prSet presAssocID="{70B97F8A-8F19-5D41-AF65-76235258AD10}" presName="linearProcess" presStyleCnt="0"/>
      <dgm:spPr/>
    </dgm:pt>
    <dgm:pt modelId="{79EAF31E-0CDB-1049-926F-C61CBCF541C0}" type="pres">
      <dgm:prSet presAssocID="{A5CBC65E-7CC5-3549-9DF3-90F031FD73EE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CACB3-62D9-B74F-9CA6-5868795E0DD9}" type="pres">
      <dgm:prSet presAssocID="{292575DF-3606-194A-B7AC-3F996F57DBE0}" presName="sibTrans" presStyleCnt="0"/>
      <dgm:spPr/>
    </dgm:pt>
    <dgm:pt modelId="{07D177B1-7086-2E4B-B0DA-5EAAD03B78E2}" type="pres">
      <dgm:prSet presAssocID="{7671A8A7-1273-2041-81C9-5128400ACB8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2A1833-9D83-8A41-9E8B-529F0CDB73F3}" type="presOf" srcId="{7671A8A7-1273-2041-81C9-5128400ACB8C}" destId="{07D177B1-7086-2E4B-B0DA-5EAAD03B78E2}" srcOrd="0" destOrd="0" presId="urn:microsoft.com/office/officeart/2005/8/layout/hProcess9"/>
    <dgm:cxn modelId="{F01E15DD-E1C0-D742-914C-BD8CACBB850A}" type="presOf" srcId="{A5CBC65E-7CC5-3549-9DF3-90F031FD73EE}" destId="{79EAF31E-0CDB-1049-926F-C61CBCF541C0}" srcOrd="0" destOrd="0" presId="urn:microsoft.com/office/officeart/2005/8/layout/hProcess9"/>
    <dgm:cxn modelId="{541B1C8B-DE1F-F04E-96CA-0EBEEFAEEE1A}" srcId="{70B97F8A-8F19-5D41-AF65-76235258AD10}" destId="{7671A8A7-1273-2041-81C9-5128400ACB8C}" srcOrd="1" destOrd="0" parTransId="{0CE943C6-24E1-A849-838C-866E13ACD456}" sibTransId="{6AD47A86-262D-EC43-8EBE-7D3179D52CC3}"/>
    <dgm:cxn modelId="{0750473A-FFB4-184F-B742-5A5EE707E88C}" srcId="{70B97F8A-8F19-5D41-AF65-76235258AD10}" destId="{A5CBC65E-7CC5-3549-9DF3-90F031FD73EE}" srcOrd="0" destOrd="0" parTransId="{1B98D4B8-6C1C-4049-8FF0-4155108734C9}" sibTransId="{292575DF-3606-194A-B7AC-3F996F57DBE0}"/>
    <dgm:cxn modelId="{4DFAD7AB-F5C9-8E45-BE06-6EA1BB7256E9}" type="presOf" srcId="{70B97F8A-8F19-5D41-AF65-76235258AD10}" destId="{F95B7C08-4DBA-C843-B3BF-273249CDDB3F}" srcOrd="0" destOrd="0" presId="urn:microsoft.com/office/officeart/2005/8/layout/hProcess9"/>
    <dgm:cxn modelId="{C4E49E80-9C66-1C4F-B000-C7935215D6CF}" type="presParOf" srcId="{F95B7C08-4DBA-C843-B3BF-273249CDDB3F}" destId="{6A6FE025-2BF0-2544-9CAA-ECE3C5CF009A}" srcOrd="0" destOrd="0" presId="urn:microsoft.com/office/officeart/2005/8/layout/hProcess9"/>
    <dgm:cxn modelId="{491EE1EC-85F4-D446-812C-B5BA899EBCEE}" type="presParOf" srcId="{F95B7C08-4DBA-C843-B3BF-273249CDDB3F}" destId="{2DEE4983-0514-3B47-92DF-A004C7BCCBE5}" srcOrd="1" destOrd="0" presId="urn:microsoft.com/office/officeart/2005/8/layout/hProcess9"/>
    <dgm:cxn modelId="{4B92CBEB-B19F-AF4B-89B4-659806DD1221}" type="presParOf" srcId="{2DEE4983-0514-3B47-92DF-A004C7BCCBE5}" destId="{79EAF31E-0CDB-1049-926F-C61CBCF541C0}" srcOrd="0" destOrd="0" presId="urn:microsoft.com/office/officeart/2005/8/layout/hProcess9"/>
    <dgm:cxn modelId="{D500A633-0654-B34C-B385-FF8FBE70BB4C}" type="presParOf" srcId="{2DEE4983-0514-3B47-92DF-A004C7BCCBE5}" destId="{3F9CACB3-62D9-B74F-9CA6-5868795E0DD9}" srcOrd="1" destOrd="0" presId="urn:microsoft.com/office/officeart/2005/8/layout/hProcess9"/>
    <dgm:cxn modelId="{77F5977A-2E0E-1643-BC71-AB89CDF6AEA9}" type="presParOf" srcId="{2DEE4983-0514-3B47-92DF-A004C7BCCBE5}" destId="{07D177B1-7086-2E4B-B0DA-5EAAD03B78E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3C4B5-BDFF-2E44-9EA5-6EF86F05AAC2}">
      <dsp:nvSpPr>
        <dsp:cNvPr id="0" name=""/>
        <dsp:cNvSpPr/>
      </dsp:nvSpPr>
      <dsp:spPr>
        <a:xfrm>
          <a:off x="2369819" y="60007"/>
          <a:ext cx="2880360" cy="2880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mateřských</a:t>
          </a:r>
          <a:r>
            <a:rPr lang="en-US" sz="2800" kern="1200" dirty="0" smtClean="0"/>
            <a:t>      a </a:t>
          </a:r>
          <a:r>
            <a:rPr lang="en-US" sz="2800" kern="1200" dirty="0" err="1" smtClean="0"/>
            <a:t>základních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škol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2753867" y="564070"/>
        <a:ext cx="2112264" cy="1296162"/>
      </dsp:txXfrm>
    </dsp:sp>
    <dsp:sp modelId="{FFD27CFB-3F79-A340-9E00-8448E8057C61}">
      <dsp:nvSpPr>
        <dsp:cNvPr id="0" name=""/>
        <dsp:cNvSpPr/>
      </dsp:nvSpPr>
      <dsp:spPr>
        <a:xfrm>
          <a:off x="3409149" y="1860232"/>
          <a:ext cx="2880360" cy="2880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dalších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vzdělávacích</a:t>
          </a:r>
          <a:r>
            <a:rPr lang="cs-CZ" sz="1900" kern="1200" dirty="0" smtClean="0"/>
            <a:t/>
          </a:r>
          <a:br>
            <a:rPr lang="cs-CZ" sz="1900" kern="1200" dirty="0" smtClean="0"/>
          </a:br>
          <a:r>
            <a:rPr lang="en-US" sz="1900" kern="1200" dirty="0" smtClean="0"/>
            <a:t>a </a:t>
          </a:r>
          <a:r>
            <a:rPr lang="en-US" sz="1900" kern="1200" dirty="0" err="1" smtClean="0"/>
            <a:t>paměťových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institucí</a:t>
          </a:r>
          <a:r>
            <a:rPr lang="en-US" sz="1900" kern="1200" dirty="0" smtClean="0"/>
            <a:t> (</a:t>
          </a:r>
          <a:r>
            <a:rPr lang="en-US" sz="1900" kern="1200" dirty="0" err="1" smtClean="0"/>
            <a:t>muzea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knihovny</a:t>
          </a:r>
          <a:r>
            <a:rPr lang="en-US" sz="1900" kern="1200" dirty="0" smtClean="0"/>
            <a:t>, DDM </a:t>
          </a:r>
          <a:r>
            <a:rPr lang="en-US" sz="1900" kern="1200" dirty="0" err="1" smtClean="0"/>
            <a:t>apod</a:t>
          </a:r>
          <a:r>
            <a:rPr lang="en-US" sz="1900" kern="1200" dirty="0" smtClean="0"/>
            <a:t>.)</a:t>
          </a:r>
          <a:endParaRPr lang="en-US" sz="1900" kern="1200" dirty="0"/>
        </a:p>
      </dsp:txBody>
      <dsp:txXfrm>
        <a:off x="4290059" y="2604325"/>
        <a:ext cx="1728216" cy="1584198"/>
      </dsp:txXfrm>
    </dsp:sp>
    <dsp:sp modelId="{3225C6EF-D7D7-D645-A95E-9A5920AE5F37}">
      <dsp:nvSpPr>
        <dsp:cNvPr id="0" name=""/>
        <dsp:cNvSpPr/>
      </dsp:nvSpPr>
      <dsp:spPr>
        <a:xfrm>
          <a:off x="1330490" y="1860232"/>
          <a:ext cx="2880360" cy="2880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nestátních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neziskových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organizací</a:t>
          </a:r>
          <a:endParaRPr lang="en-US" sz="1900" kern="1200" dirty="0"/>
        </a:p>
      </dsp:txBody>
      <dsp:txXfrm>
        <a:off x="1601723" y="2604325"/>
        <a:ext cx="1728216" cy="1584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FE025-2BF0-2544-9CAA-ECE3C5CF009A}">
      <dsp:nvSpPr>
        <dsp:cNvPr id="0" name=""/>
        <dsp:cNvSpPr/>
      </dsp:nvSpPr>
      <dsp:spPr>
        <a:xfrm>
          <a:off x="571499" y="0"/>
          <a:ext cx="6477000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EAF31E-0CDB-1049-926F-C61CBCF541C0}">
      <dsp:nvSpPr>
        <dsp:cNvPr id="0" name=""/>
        <dsp:cNvSpPr/>
      </dsp:nvSpPr>
      <dsp:spPr>
        <a:xfrm>
          <a:off x="93" y="1440179"/>
          <a:ext cx="3716982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Dokument</a:t>
          </a:r>
          <a:r>
            <a:rPr lang="en-US" sz="1800" kern="1200" dirty="0" smtClean="0"/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Místní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akční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plán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/>
            <a:t>rozvoje</a:t>
          </a:r>
          <a:r>
            <a:rPr lang="en-US" sz="1800" b="1" kern="1200" dirty="0" smtClean="0"/>
            <a:t> </a:t>
          </a:r>
          <a:r>
            <a:rPr lang="en-US" sz="1800" kern="1200" dirty="0" err="1" smtClean="0"/>
            <a:t>vzdělávání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strategický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dokument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rozvoje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vzdělávání</a:t>
          </a:r>
          <a:r>
            <a:rPr lang="en-US" sz="1800" kern="1200" dirty="0" smtClean="0"/>
            <a:t> v ORP MH). </a:t>
          </a:r>
          <a:r>
            <a:rPr lang="en-US" sz="1800" kern="1200" dirty="0" err="1" smtClean="0"/>
            <a:t>Školy</a:t>
          </a:r>
          <a:r>
            <a:rPr lang="en-US" sz="1800" kern="1200" dirty="0" smtClean="0"/>
            <a:t> a </a:t>
          </a:r>
          <a:r>
            <a:rPr lang="en-US" sz="1800" kern="1200" dirty="0" err="1" smtClean="0"/>
            <a:t>obce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které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budou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chtít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čerpat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dotace</a:t>
          </a:r>
          <a:r>
            <a:rPr lang="en-US" sz="1800" kern="1200" dirty="0" smtClean="0"/>
            <a:t> z IROP, </a:t>
          </a:r>
          <a:r>
            <a:rPr lang="en-US" sz="1800" kern="1200" dirty="0" err="1" smtClean="0"/>
            <a:t>budou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muset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prokázat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soulad</a:t>
          </a:r>
          <a:r>
            <a:rPr lang="en-US" sz="1800" kern="1200" dirty="0" smtClean="0"/>
            <a:t> s MAP. </a:t>
          </a:r>
          <a:endParaRPr lang="en-US" sz="1800" kern="1200" dirty="0"/>
        </a:p>
      </dsp:txBody>
      <dsp:txXfrm>
        <a:off x="93831" y="1533917"/>
        <a:ext cx="3529506" cy="1732764"/>
      </dsp:txXfrm>
    </dsp:sp>
    <dsp:sp modelId="{07D177B1-7086-2E4B-B0DA-5EAAD03B78E2}">
      <dsp:nvSpPr>
        <dsp:cNvPr id="0" name=""/>
        <dsp:cNvSpPr/>
      </dsp:nvSpPr>
      <dsp:spPr>
        <a:xfrm>
          <a:off x="3902924" y="1440179"/>
          <a:ext cx="3716982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FF0000"/>
              </a:solidFill>
            </a:rPr>
            <a:t>Partnerská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b="1" kern="1200" dirty="0" err="1" smtClean="0">
              <a:solidFill>
                <a:srgbClr val="FF0000"/>
              </a:solidFill>
            </a:rPr>
            <a:t>síť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800" kern="1200" dirty="0" err="1" smtClean="0"/>
            <a:t>komunikujících</a:t>
          </a:r>
          <a:r>
            <a:rPr lang="en-US" sz="1800" kern="1200" dirty="0" smtClean="0"/>
            <a:t> a </a:t>
          </a:r>
          <a:r>
            <a:rPr lang="en-US" sz="1800" kern="1200" dirty="0" err="1" smtClean="0"/>
            <a:t>spolupracujících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organizací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institucí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spolků</a:t>
          </a:r>
          <a:r>
            <a:rPr lang="en-US" sz="1800" kern="1200" dirty="0" smtClean="0"/>
            <a:t> a </a:t>
          </a:r>
          <a:r>
            <a:rPr lang="en-US" sz="1800" kern="1200" dirty="0" err="1" smtClean="0"/>
            <a:t>jednotlivců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která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vznikne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během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zpracování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dokumentu</a:t>
          </a:r>
          <a:r>
            <a:rPr lang="en-US" sz="1800" kern="1200" dirty="0" smtClean="0"/>
            <a:t> a </a:t>
          </a:r>
          <a:r>
            <a:rPr lang="en-US" sz="1800" kern="1200" dirty="0" err="1" smtClean="0"/>
            <a:t>která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bude</a:t>
          </a:r>
          <a:r>
            <a:rPr lang="en-US" sz="1800" kern="1200" dirty="0" smtClean="0"/>
            <a:t> v </a:t>
          </a:r>
          <a:r>
            <a:rPr lang="en-US" sz="1800" kern="1200" dirty="0" err="1" smtClean="0"/>
            <a:t>území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dále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působit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prospěch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kvality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vzdělávání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3996662" y="1533917"/>
        <a:ext cx="3529506" cy="173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10/5/16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10/5/16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sia.szajda@gmail.com" TargetMode="External"/><Relationship Id="rId4" Type="http://schemas.openxmlformats.org/officeDocument/2006/relationships/hyperlink" Target="mailto:map-mh@email.cz" TargetMode="External"/><Relationship Id="rId5" Type="http://schemas.openxmlformats.org/officeDocument/2006/relationships/hyperlink" Target="http://www.map-mh.cz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lahuska@seznam.cz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557" y="4550771"/>
            <a:ext cx="7543800" cy="2593975"/>
          </a:xfrm>
        </p:spPr>
        <p:txBody>
          <a:bodyPr/>
          <a:lstStyle/>
          <a:p>
            <a:r>
              <a:rPr lang="en-US" b="1" dirty="0" err="1"/>
              <a:t>M</a:t>
            </a:r>
            <a:r>
              <a:rPr lang="en-US" dirty="0" err="1"/>
              <a:t>ístní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A</a:t>
            </a:r>
            <a:r>
              <a:rPr lang="en-US" dirty="0" err="1"/>
              <a:t>kční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P</a:t>
            </a:r>
            <a:r>
              <a:rPr lang="en-US" dirty="0" err="1"/>
              <a:t>lán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err="1"/>
              <a:t>vzdělávání</a:t>
            </a:r>
            <a:r>
              <a:rPr lang="en-US" sz="4000" dirty="0"/>
              <a:t>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Mnichovohradišťsku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20160917_1426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6232" y="1786190"/>
            <a:ext cx="4669860" cy="26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Proč</a:t>
            </a:r>
            <a:r>
              <a:rPr lang="en-US" b="1" dirty="0"/>
              <a:t> se </a:t>
            </a:r>
            <a:r>
              <a:rPr lang="en-US" b="1" dirty="0" err="1"/>
              <a:t>zapojit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z="2400" dirty="0" err="1"/>
              <a:t>Aby</a:t>
            </a:r>
            <a:r>
              <a:rPr lang="en-US" sz="2400" dirty="0"/>
              <a:t> se </a:t>
            </a:r>
            <a:r>
              <a:rPr lang="en-US" sz="2400" dirty="0" err="1"/>
              <a:t>vaše</a:t>
            </a:r>
            <a:r>
              <a:rPr lang="en-US" sz="2400" dirty="0"/>
              <a:t> </a:t>
            </a:r>
            <a:r>
              <a:rPr lang="en-US" sz="2400" b="1" dirty="0" err="1"/>
              <a:t>reálné</a:t>
            </a:r>
            <a:r>
              <a:rPr lang="en-US" sz="2400" b="1" dirty="0"/>
              <a:t> </a:t>
            </a:r>
            <a:r>
              <a:rPr lang="en-US" sz="2400" b="1" dirty="0" err="1"/>
              <a:t>potřeby</a:t>
            </a:r>
            <a:r>
              <a:rPr lang="en-US" sz="2400" b="1" dirty="0"/>
              <a:t> </a:t>
            </a:r>
            <a:r>
              <a:rPr lang="en-US" sz="2400" dirty="0" err="1"/>
              <a:t>staly</a:t>
            </a:r>
            <a:r>
              <a:rPr lang="en-US" sz="2400" dirty="0"/>
              <a:t> </a:t>
            </a:r>
            <a:r>
              <a:rPr lang="en-US" sz="2400" dirty="0" err="1"/>
              <a:t>součástí</a:t>
            </a:r>
            <a:r>
              <a:rPr lang="en-US" sz="2400" dirty="0"/>
              <a:t> MAP proto, </a:t>
            </a:r>
            <a:r>
              <a:rPr lang="en-US" sz="2400" dirty="0" smtClean="0"/>
              <a:t>    </a:t>
            </a:r>
            <a:r>
              <a:rPr lang="en-US" sz="2400" dirty="0" err="1" smtClean="0"/>
              <a:t>že</a:t>
            </a:r>
            <a:r>
              <a:rPr lang="en-US" sz="2400" dirty="0" smtClean="0"/>
              <a:t> </a:t>
            </a:r>
            <a:r>
              <a:rPr lang="en-US" sz="2400" dirty="0" err="1"/>
              <a:t>zpracování</a:t>
            </a:r>
            <a:r>
              <a:rPr lang="en-US" sz="2400" dirty="0"/>
              <a:t> MAP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podmínkou</a:t>
            </a:r>
            <a:r>
              <a:rPr lang="en-US" sz="2400" dirty="0"/>
              <a:t>:</a:t>
            </a:r>
          </a:p>
          <a:p>
            <a:pPr lvl="1" fontAlgn="base"/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žádat</a:t>
            </a:r>
            <a:r>
              <a:rPr lang="en-US" dirty="0"/>
              <a:t> o </a:t>
            </a:r>
            <a:r>
              <a:rPr lang="en-US" dirty="0" err="1"/>
              <a:t>investiční</a:t>
            </a:r>
            <a:r>
              <a:rPr lang="en-US" dirty="0"/>
              <a:t> </a:t>
            </a:r>
            <a:r>
              <a:rPr lang="en-US" dirty="0" err="1"/>
              <a:t>dotace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smtClean="0"/>
              <a:t>IROP </a:t>
            </a:r>
            <a:endParaRPr lang="en-US" dirty="0"/>
          </a:p>
          <a:p>
            <a:pPr lvl="1" fontAlgn="base"/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v </a:t>
            </a:r>
            <a:r>
              <a:rPr lang="en-US" dirty="0" err="1"/>
              <a:t>budoucnu</a:t>
            </a:r>
            <a:r>
              <a:rPr lang="en-US" dirty="0"/>
              <a:t> </a:t>
            </a:r>
            <a:r>
              <a:rPr lang="en-US" dirty="0" err="1"/>
              <a:t>žádat</a:t>
            </a:r>
            <a:r>
              <a:rPr lang="en-US" dirty="0"/>
              <a:t> o </a:t>
            </a:r>
            <a:r>
              <a:rPr lang="en-US" dirty="0" err="1"/>
              <a:t>šablony</a:t>
            </a:r>
            <a:r>
              <a:rPr lang="en-US" dirty="0"/>
              <a:t> a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tyto</a:t>
            </a:r>
            <a:r>
              <a:rPr lang="en-US" dirty="0"/>
              <a:t> </a:t>
            </a:r>
            <a:r>
              <a:rPr lang="en-US" dirty="0" err="1"/>
              <a:t>šablony</a:t>
            </a:r>
            <a:r>
              <a:rPr lang="en-US" dirty="0"/>
              <a:t> </a:t>
            </a:r>
            <a:r>
              <a:rPr lang="en-US" dirty="0" err="1"/>
              <a:t>odpovídaly</a:t>
            </a:r>
            <a:r>
              <a:rPr lang="en-US" dirty="0"/>
              <a:t> </a:t>
            </a:r>
            <a:r>
              <a:rPr lang="en-US" dirty="0" err="1"/>
              <a:t>vašim</a:t>
            </a:r>
            <a:r>
              <a:rPr lang="en-US" dirty="0"/>
              <a:t> </a:t>
            </a:r>
            <a:r>
              <a:rPr lang="en-US" dirty="0" err="1"/>
              <a:t>potřebám</a:t>
            </a:r>
            <a:r>
              <a:rPr lang="en-US" dirty="0"/>
              <a:t>  </a:t>
            </a:r>
            <a:endParaRPr lang="en-US" dirty="0" smtClean="0"/>
          </a:p>
          <a:p>
            <a:pPr marL="411480" lvl="1" indent="0" fontAlgn="base">
              <a:buNone/>
            </a:pPr>
            <a:endParaRPr lang="en-US" dirty="0"/>
          </a:p>
          <a:p>
            <a:pPr lvl="0" fontAlgn="base"/>
            <a:r>
              <a:rPr lang="en-US" sz="2400" b="1" dirty="0" err="1"/>
              <a:t>Vzdělávání</a:t>
            </a:r>
            <a:r>
              <a:rPr lang="en-US" sz="2400" b="1" dirty="0"/>
              <a:t> a </a:t>
            </a:r>
            <a:r>
              <a:rPr lang="en-US" sz="2400" b="1" dirty="0" err="1"/>
              <a:t>inspirace</a:t>
            </a:r>
            <a:r>
              <a:rPr lang="en-US" sz="2400" b="1" dirty="0"/>
              <a:t> </a:t>
            </a:r>
            <a:r>
              <a:rPr lang="en-US" sz="2400" dirty="0"/>
              <a:t>pro </a:t>
            </a:r>
            <a:r>
              <a:rPr lang="en-US" sz="2400" dirty="0" err="1"/>
              <a:t>ředitele</a:t>
            </a:r>
            <a:r>
              <a:rPr lang="en-US" sz="2400" dirty="0"/>
              <a:t> a </a:t>
            </a:r>
            <a:r>
              <a:rPr lang="en-US" sz="2400" dirty="0" err="1"/>
              <a:t>ředitelky</a:t>
            </a:r>
            <a:r>
              <a:rPr lang="en-US" sz="2400" dirty="0"/>
              <a:t>, </a:t>
            </a:r>
            <a:r>
              <a:rPr lang="en-US" sz="2400" dirty="0" err="1" smtClean="0"/>
              <a:t>učitele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US" sz="2400" dirty="0" smtClean="0"/>
              <a:t>a </a:t>
            </a:r>
            <a:r>
              <a:rPr lang="en-US" sz="2400" dirty="0" err="1" smtClean="0"/>
              <a:t>učitelky</a:t>
            </a:r>
            <a:endParaRPr lang="en-US" sz="2400" dirty="0" smtClean="0"/>
          </a:p>
          <a:p>
            <a:pPr lvl="0" fontAlgn="base"/>
            <a:endParaRPr lang="en-US" sz="2400" dirty="0"/>
          </a:p>
          <a:p>
            <a:pPr lvl="0" fontAlgn="base"/>
            <a:r>
              <a:rPr lang="en-US" sz="2400" dirty="0" err="1"/>
              <a:t>Usnadnění</a:t>
            </a:r>
            <a:r>
              <a:rPr lang="en-US" sz="2400" dirty="0"/>
              <a:t> </a:t>
            </a:r>
            <a:r>
              <a:rPr lang="en-US" sz="2400" b="1" dirty="0" err="1"/>
              <a:t>komunikace</a:t>
            </a:r>
            <a:r>
              <a:rPr lang="en-US" sz="2400" b="1" dirty="0"/>
              <a:t> a </a:t>
            </a:r>
            <a:r>
              <a:rPr lang="en-US" sz="2400" b="1" dirty="0" err="1"/>
              <a:t>spolupráce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muzea</a:t>
            </a:r>
            <a:r>
              <a:rPr lang="en-US" sz="2400" dirty="0"/>
              <a:t>, </a:t>
            </a:r>
            <a:r>
              <a:rPr lang="en-US" sz="2400" dirty="0" err="1"/>
              <a:t>knihovny</a:t>
            </a:r>
            <a:r>
              <a:rPr lang="en-US" sz="2400" dirty="0"/>
              <a:t>, </a:t>
            </a:r>
            <a:r>
              <a:rPr lang="en-US" sz="2400" dirty="0" err="1"/>
              <a:t>spolky</a:t>
            </a:r>
            <a:r>
              <a:rPr lang="en-US" sz="2400" dirty="0"/>
              <a:t>, ZŠ a MŠ, </a:t>
            </a:r>
            <a:r>
              <a:rPr lang="en-US" sz="2400" dirty="0" err="1"/>
              <a:t>zřizovatelé</a:t>
            </a:r>
            <a:r>
              <a:rPr lang="en-US" sz="2400" dirty="0"/>
              <a:t>, </a:t>
            </a:r>
            <a:r>
              <a:rPr lang="en-US" sz="2400" dirty="0" err="1" smtClean="0"/>
              <a:t>rodiče</a:t>
            </a:r>
            <a:r>
              <a:rPr lang="cs-CZ" sz="2400" dirty="0" smtClean="0"/>
              <a:t> </a:t>
            </a:r>
            <a:r>
              <a:rPr lang="en-US" sz="2400" dirty="0" smtClean="0"/>
              <a:t>…)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7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 </a:t>
            </a:r>
            <a:r>
              <a:rPr lang="en-US" b="1" dirty="0" err="1"/>
              <a:t>čím</a:t>
            </a:r>
            <a:r>
              <a:rPr lang="en-US" b="1" dirty="0"/>
              <a:t> </a:t>
            </a:r>
            <a:r>
              <a:rPr lang="en-US" b="1" dirty="0" err="1"/>
              <a:t>potřebujeme</a:t>
            </a:r>
            <a:r>
              <a:rPr lang="en-US" b="1" dirty="0"/>
              <a:t> </a:t>
            </a:r>
            <a:r>
              <a:rPr lang="en-US" b="1" dirty="0" err="1"/>
              <a:t>pomoci</a:t>
            </a:r>
            <a:r>
              <a:rPr lang="en-US" b="1" dirty="0"/>
              <a:t>?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7620000" cy="4993640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en-US" dirty="0" err="1"/>
              <a:t>Zapojte</a:t>
            </a:r>
            <a:r>
              <a:rPr lang="en-US" dirty="0"/>
              <a:t> se do </a:t>
            </a:r>
            <a:r>
              <a:rPr lang="en-US" b="1" dirty="0" err="1"/>
              <a:t>řídícího</a:t>
            </a:r>
            <a:r>
              <a:rPr lang="en-US" b="1" dirty="0"/>
              <a:t> </a:t>
            </a:r>
            <a:r>
              <a:rPr lang="en-US" b="1" dirty="0" err="1"/>
              <a:t>výboru</a:t>
            </a:r>
            <a:r>
              <a:rPr lang="en-US" dirty="0"/>
              <a:t> / </a:t>
            </a:r>
            <a:r>
              <a:rPr lang="en-US" b="1" dirty="0" err="1"/>
              <a:t>pracovních</a:t>
            </a:r>
            <a:r>
              <a:rPr lang="en-US" b="1" dirty="0"/>
              <a:t> </a:t>
            </a:r>
            <a:r>
              <a:rPr lang="en-US" b="1" dirty="0" err="1"/>
              <a:t>skupin</a:t>
            </a:r>
            <a:endParaRPr lang="en-US" dirty="0"/>
          </a:p>
          <a:p>
            <a:pPr lvl="0" fontAlgn="base"/>
            <a:r>
              <a:rPr lang="en-US" dirty="0" err="1"/>
              <a:t>Dejte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tipy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aktivní</a:t>
            </a:r>
            <a:r>
              <a:rPr lang="en-US" dirty="0"/>
              <a:t>, </a:t>
            </a:r>
            <a:r>
              <a:rPr lang="en-US" dirty="0" err="1"/>
              <a:t>zkušené</a:t>
            </a:r>
            <a:r>
              <a:rPr lang="en-US" dirty="0"/>
              <a:t> pedagogy / </a:t>
            </a:r>
            <a:r>
              <a:rPr lang="en-US" dirty="0" err="1"/>
              <a:t>rodiče</a:t>
            </a:r>
            <a:r>
              <a:rPr lang="en-US" dirty="0"/>
              <a:t> </a:t>
            </a:r>
            <a:r>
              <a:rPr lang="en-US" dirty="0" err="1"/>
              <a:t>anebo</a:t>
            </a:r>
            <a:r>
              <a:rPr lang="en-US" dirty="0"/>
              <a:t> </a:t>
            </a:r>
            <a:r>
              <a:rPr lang="en-US" dirty="0" err="1"/>
              <a:t>předejte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osobně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o </a:t>
            </a:r>
            <a:r>
              <a:rPr lang="en-US" dirty="0" err="1"/>
              <a:t>projektu</a:t>
            </a:r>
            <a:r>
              <a:rPr lang="en-US" dirty="0"/>
              <a:t> (</a:t>
            </a:r>
            <a:r>
              <a:rPr lang="en-US" dirty="0" err="1"/>
              <a:t>leták</a:t>
            </a:r>
            <a:r>
              <a:rPr lang="en-US" dirty="0"/>
              <a:t> / web</a:t>
            </a:r>
            <a:r>
              <a:rPr lang="en-US" dirty="0" smtClean="0"/>
              <a:t>)</a:t>
            </a:r>
          </a:p>
          <a:p>
            <a:pPr marL="114300" lvl="0" indent="0" fontAlgn="base">
              <a:buNone/>
            </a:pPr>
            <a:endParaRPr lang="en-US" dirty="0"/>
          </a:p>
          <a:p>
            <a:pPr lvl="0" fontAlgn="base"/>
            <a:r>
              <a:rPr lang="en-US" dirty="0" err="1" smtClean="0"/>
              <a:t>Najděte</a:t>
            </a:r>
            <a:r>
              <a:rPr lang="en-US" dirty="0" smtClean="0"/>
              <a:t> </a:t>
            </a:r>
            <a:r>
              <a:rPr lang="en-US" dirty="0" err="1"/>
              <a:t>si</a:t>
            </a:r>
            <a:r>
              <a:rPr lang="en-US" dirty="0"/>
              <a:t> pro </a:t>
            </a:r>
            <a:r>
              <a:rPr lang="en-US" dirty="0" err="1"/>
              <a:t>nás</a:t>
            </a:r>
            <a:r>
              <a:rPr lang="en-US" dirty="0"/>
              <a:t> </a:t>
            </a:r>
            <a:r>
              <a:rPr lang="en-US" dirty="0" err="1"/>
              <a:t>chvilku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osobní</a:t>
            </a:r>
            <a:r>
              <a:rPr lang="en-US" b="1" dirty="0"/>
              <a:t> </a:t>
            </a:r>
            <a:r>
              <a:rPr lang="en-US" b="1" dirty="0" err="1"/>
              <a:t>setkání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vaší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/ </a:t>
            </a:r>
            <a:r>
              <a:rPr lang="en-US" dirty="0" err="1"/>
              <a:t>školce</a:t>
            </a:r>
            <a:r>
              <a:rPr lang="en-US" dirty="0"/>
              <a:t>,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kterého</a:t>
            </a:r>
            <a:r>
              <a:rPr lang="en-US" dirty="0"/>
              <a:t> </a:t>
            </a:r>
            <a:r>
              <a:rPr lang="en-US" dirty="0" err="1"/>
              <a:t>bychom</a:t>
            </a:r>
            <a:r>
              <a:rPr lang="en-US" dirty="0"/>
              <a:t> </a:t>
            </a:r>
            <a:r>
              <a:rPr lang="en-US" dirty="0" err="1"/>
              <a:t>chtěli</a:t>
            </a:r>
            <a:r>
              <a:rPr lang="en-US" dirty="0"/>
              <a:t> </a:t>
            </a:r>
            <a:r>
              <a:rPr lang="en-US" dirty="0" err="1"/>
              <a:t>lépe</a:t>
            </a:r>
            <a:r>
              <a:rPr lang="en-US" dirty="0"/>
              <a:t> </a:t>
            </a:r>
            <a:r>
              <a:rPr lang="en-US" dirty="0" err="1"/>
              <a:t>poznat</a:t>
            </a:r>
            <a:r>
              <a:rPr lang="en-US" dirty="0"/>
              <a:t>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potřeby</a:t>
            </a:r>
            <a:r>
              <a:rPr lang="en-US" dirty="0"/>
              <a:t> a </a:t>
            </a:r>
            <a:r>
              <a:rPr lang="en-US" dirty="0" err="1"/>
              <a:t>záměry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by se </a:t>
            </a:r>
            <a:r>
              <a:rPr lang="en-US" dirty="0" err="1"/>
              <a:t>budoucnu</a:t>
            </a:r>
            <a:r>
              <a:rPr lang="en-US" dirty="0"/>
              <a:t> </a:t>
            </a:r>
            <a:r>
              <a:rPr lang="en-US" dirty="0" err="1"/>
              <a:t>měly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</a:t>
            </a:r>
            <a:r>
              <a:rPr lang="en-US" dirty="0" err="1"/>
              <a:t>společného</a:t>
            </a:r>
            <a:r>
              <a:rPr lang="en-US" dirty="0"/>
              <a:t> </a:t>
            </a:r>
            <a:r>
              <a:rPr lang="en-US" dirty="0" err="1"/>
              <a:t>plánu</a:t>
            </a:r>
            <a:r>
              <a:rPr lang="en-US" dirty="0"/>
              <a:t> </a:t>
            </a:r>
            <a:r>
              <a:rPr lang="en-US" dirty="0" smtClean="0"/>
              <a:t>MAP</a:t>
            </a:r>
          </a:p>
          <a:p>
            <a:pPr marL="114300" lvl="0" indent="0" fontAlgn="base">
              <a:buNone/>
            </a:pPr>
            <a:endParaRPr lang="en-US" dirty="0" smtClean="0"/>
          </a:p>
          <a:p>
            <a:pPr fontAlgn="base"/>
            <a:r>
              <a:rPr lang="en-US" dirty="0" err="1"/>
              <a:t>Dejte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vědět</a:t>
            </a:r>
            <a:r>
              <a:rPr lang="en-US" dirty="0"/>
              <a:t> </a:t>
            </a:r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b="1" dirty="0" err="1"/>
              <a:t>vzdělávací</a:t>
            </a:r>
            <a:r>
              <a:rPr lang="en-US" b="1" dirty="0"/>
              <a:t> </a:t>
            </a:r>
            <a:r>
              <a:rPr lang="en-US" b="1" dirty="0" err="1"/>
              <a:t>potřeby</a:t>
            </a:r>
            <a:r>
              <a:rPr lang="en-US" dirty="0"/>
              <a:t> </a:t>
            </a:r>
            <a:r>
              <a:rPr lang="en-US" dirty="0" err="1"/>
              <a:t>vaše</a:t>
            </a:r>
            <a:r>
              <a:rPr lang="en-US" dirty="0"/>
              <a:t> a </a:t>
            </a:r>
            <a:r>
              <a:rPr lang="en-US" dirty="0" err="1"/>
              <a:t>učitelů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s </a:t>
            </a:r>
            <a:r>
              <a:rPr lang="en-US" dirty="0" err="1" smtClean="0"/>
              <a:t>vám</a:t>
            </a:r>
            <a:r>
              <a:rPr lang="cs-CZ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pracují</a:t>
            </a:r>
            <a:endParaRPr lang="en-US" dirty="0"/>
          </a:p>
          <a:p>
            <a:pPr lvl="0" fontAlgn="base"/>
            <a:endParaRPr lang="en-US" dirty="0"/>
          </a:p>
          <a:p>
            <a:pPr lvl="0" fontAlgn="base"/>
            <a:r>
              <a:rPr lang="en-US" dirty="0" err="1"/>
              <a:t>Upozorněte</a:t>
            </a:r>
            <a:r>
              <a:rPr lang="en-US" dirty="0"/>
              <a:t> </a:t>
            </a:r>
            <a:r>
              <a:rPr lang="en-US" dirty="0" err="1"/>
              <a:t>nás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chyby</a:t>
            </a:r>
            <a:r>
              <a:rPr lang="en-US" dirty="0"/>
              <a:t>, </a:t>
            </a:r>
            <a:r>
              <a:rPr lang="en-US" dirty="0" err="1"/>
              <a:t>potíže</a:t>
            </a:r>
            <a:r>
              <a:rPr lang="en-US" dirty="0"/>
              <a:t>, </a:t>
            </a:r>
            <a:r>
              <a:rPr lang="en-US" dirty="0" err="1"/>
              <a:t>příležitosti</a:t>
            </a:r>
            <a:r>
              <a:rPr lang="en-US" dirty="0"/>
              <a:t>, </a:t>
            </a:r>
            <a:r>
              <a:rPr lang="en-US" dirty="0" err="1" smtClean="0"/>
              <a:t>nápady</a:t>
            </a:r>
            <a:endParaRPr lang="cs-CZ" dirty="0" smtClean="0"/>
          </a:p>
          <a:p>
            <a:pPr lvl="0" fontAlgn="base"/>
            <a:endParaRPr lang="en-US" dirty="0"/>
          </a:p>
          <a:p>
            <a:pPr lvl="0" fontAlgn="base"/>
            <a:r>
              <a:rPr lang="en-US" dirty="0" err="1"/>
              <a:t>Pomozte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MAP </a:t>
            </a:r>
            <a:r>
              <a:rPr lang="en-US" dirty="0" err="1"/>
              <a:t>uvést</a:t>
            </a:r>
            <a:r>
              <a:rPr lang="en-US" dirty="0"/>
              <a:t> do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celém</a:t>
            </a:r>
            <a:r>
              <a:rPr lang="en-US" dirty="0"/>
              <a:t> </a:t>
            </a:r>
            <a:r>
              <a:rPr lang="en-US" dirty="0" err="1"/>
              <a:t>území</a:t>
            </a:r>
            <a:r>
              <a:rPr lang="en-US" dirty="0"/>
              <a:t> ORP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2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1652" y="1840409"/>
            <a:ext cx="7620000" cy="3158266"/>
            <a:chOff x="0" y="34452"/>
            <a:chExt cx="7620000" cy="1107380"/>
          </a:xfrm>
        </p:grpSpPr>
        <p:sp>
          <p:nvSpPr>
            <p:cNvPr id="5" name="Rounded Rectangle 4"/>
            <p:cNvSpPr/>
            <p:nvPr/>
          </p:nvSpPr>
          <p:spPr>
            <a:xfrm rot="10800000" flipV="1">
              <a:off x="0" y="155065"/>
              <a:ext cx="7620000" cy="86091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4452" y="34452"/>
              <a:ext cx="7551096" cy="1107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r>
                <a:rPr lang="en-US" sz="2000" i="1" dirty="0" err="1"/>
                <a:t>Takový</a:t>
              </a:r>
              <a:r>
                <a:rPr lang="en-US" sz="2000" i="1" dirty="0"/>
                <a:t> je </a:t>
              </a:r>
              <a:r>
                <a:rPr lang="en-US" sz="2000" i="1" dirty="0" err="1"/>
                <a:t>příští</a:t>
              </a:r>
              <a:r>
                <a:rPr lang="en-US" sz="2000" i="1" dirty="0"/>
                <a:t> </a:t>
              </a:r>
              <a:r>
                <a:rPr lang="en-US" sz="2000" i="1" dirty="0" err="1"/>
                <a:t>věk</a:t>
              </a:r>
              <a:r>
                <a:rPr lang="en-US" sz="2000" i="1" dirty="0"/>
                <a:t>, </a:t>
              </a:r>
              <a:r>
                <a:rPr lang="en-US" sz="2000" i="1" dirty="0" err="1"/>
                <a:t>jak</a:t>
              </a:r>
              <a:r>
                <a:rPr lang="en-US" sz="2000" i="1" dirty="0"/>
                <a:t> </a:t>
              </a:r>
              <a:r>
                <a:rPr lang="en-US" sz="2000" i="1" dirty="0" err="1"/>
                <a:t>jsou</a:t>
              </a:r>
              <a:r>
                <a:rPr lang="en-US" sz="2000" i="1" dirty="0"/>
                <a:t> </a:t>
              </a:r>
              <a:r>
                <a:rPr lang="en-US" sz="2000" i="1" dirty="0" err="1"/>
                <a:t>vychováváni</a:t>
              </a:r>
              <a:r>
                <a:rPr lang="en-US" sz="2000" i="1" dirty="0"/>
                <a:t> </a:t>
              </a:r>
              <a:r>
                <a:rPr lang="en-US" sz="2000" i="1" dirty="0" err="1"/>
                <a:t>příští</a:t>
              </a:r>
              <a:r>
                <a:rPr lang="en-US" sz="2000" i="1" dirty="0"/>
                <a:t> </a:t>
              </a:r>
              <a:r>
                <a:rPr lang="en-US" sz="2000" i="1" dirty="0" err="1"/>
                <a:t>jeho</a:t>
              </a:r>
              <a:r>
                <a:rPr lang="en-US" sz="2000" i="1" dirty="0"/>
                <a:t> </a:t>
              </a:r>
              <a:r>
                <a:rPr lang="en-US" sz="2000" i="1" dirty="0" err="1"/>
                <a:t>občané</a:t>
              </a:r>
              <a:r>
                <a:rPr lang="en-US" sz="2000" i="1" dirty="0"/>
                <a:t>.</a:t>
              </a:r>
              <a:endParaRPr lang="en-US" sz="2000" dirty="0"/>
            </a:p>
            <a:p>
              <a:endParaRPr lang="cs-CZ" sz="2000" i="1" dirty="0" smtClean="0"/>
            </a:p>
            <a:p>
              <a:r>
                <a:rPr lang="en-US" sz="2000" i="1" dirty="0" err="1" smtClean="0"/>
                <a:t>Že</a:t>
              </a:r>
              <a:r>
                <a:rPr lang="en-US" sz="2000" i="1" dirty="0" smtClean="0"/>
                <a:t> </a:t>
              </a:r>
              <a:r>
                <a:rPr lang="en-US" sz="2000" i="1" dirty="0" err="1"/>
                <a:t>dítky</a:t>
              </a:r>
              <a:r>
                <a:rPr lang="en-US" sz="2000" i="1" dirty="0"/>
                <a:t> </a:t>
              </a:r>
              <a:r>
                <a:rPr lang="en-US" sz="2000" i="1" dirty="0" err="1"/>
                <a:t>nejdražší</a:t>
              </a:r>
              <a:r>
                <a:rPr lang="en-US" sz="2000" i="1" dirty="0"/>
                <a:t> </a:t>
              </a:r>
              <a:r>
                <a:rPr lang="en-US" sz="2000" i="1" dirty="0" err="1"/>
                <a:t>boží</a:t>
              </a:r>
              <a:r>
                <a:rPr lang="en-US" sz="2000" i="1" dirty="0"/>
                <a:t> </a:t>
              </a:r>
              <a:r>
                <a:rPr lang="en-US" sz="2000" i="1" dirty="0" err="1"/>
                <a:t>dar</a:t>
              </a:r>
              <a:r>
                <a:rPr lang="en-US" sz="2000" i="1" dirty="0"/>
                <a:t> a </a:t>
              </a:r>
              <a:r>
                <a:rPr lang="en-US" sz="2000" i="1" dirty="0" err="1"/>
                <a:t>klenot</a:t>
              </a:r>
              <a:r>
                <a:rPr lang="en-US" sz="2000" i="1" dirty="0"/>
                <a:t> </a:t>
              </a:r>
              <a:r>
                <a:rPr lang="en-US" sz="2000" i="1" dirty="0" err="1"/>
                <a:t>nejpilnějšího</a:t>
              </a:r>
              <a:r>
                <a:rPr lang="en-US" sz="2000" i="1" dirty="0"/>
                <a:t> </a:t>
              </a:r>
              <a:r>
                <a:rPr lang="en-US" sz="2000" i="1" dirty="0" err="1"/>
                <a:t>opatrování</a:t>
              </a:r>
              <a:r>
                <a:rPr lang="en-US" sz="2000" i="1" dirty="0"/>
                <a:t> </a:t>
              </a:r>
              <a:r>
                <a:rPr lang="en-US" sz="2000" i="1" dirty="0" err="1"/>
                <a:t>hodny</a:t>
              </a:r>
              <a:r>
                <a:rPr lang="en-US" sz="2000" i="1" dirty="0"/>
                <a:t> </a:t>
              </a:r>
              <a:r>
                <a:rPr lang="en-US" sz="2000" i="1" dirty="0" err="1"/>
                <a:t>jsou</a:t>
              </a:r>
              <a:r>
                <a:rPr lang="en-US" sz="2000" i="1" dirty="0"/>
                <a:t>.</a:t>
              </a:r>
              <a:endParaRPr lang="en-US" sz="2000" dirty="0"/>
            </a:p>
            <a:p>
              <a:endParaRPr lang="cs-CZ" sz="2000" i="1" dirty="0" smtClean="0"/>
            </a:p>
            <a:p>
              <a:r>
                <a:rPr lang="en-US" sz="2000" i="1" dirty="0" err="1" smtClean="0"/>
                <a:t>Všichni</a:t>
              </a:r>
              <a:r>
                <a:rPr lang="en-US" sz="2000" i="1" dirty="0" smtClean="0"/>
                <a:t> </a:t>
              </a:r>
              <a:r>
                <a:rPr lang="en-US" sz="2000" i="1" dirty="0" err="1"/>
                <a:t>na</a:t>
              </a:r>
              <a:r>
                <a:rPr lang="en-US" sz="2000" i="1" dirty="0"/>
                <a:t> </a:t>
              </a:r>
              <a:r>
                <a:rPr lang="en-US" sz="2000" i="1" dirty="0" err="1"/>
                <a:t>jednom</a:t>
              </a:r>
              <a:r>
                <a:rPr lang="en-US" sz="2000" i="1" dirty="0"/>
                <a:t> </a:t>
              </a:r>
              <a:r>
                <a:rPr lang="en-US" sz="2000" i="1" dirty="0" err="1"/>
                <a:t>jevišti</a:t>
              </a:r>
              <a:r>
                <a:rPr lang="en-US" sz="2000" i="1" dirty="0"/>
                <a:t> </a:t>
              </a:r>
              <a:r>
                <a:rPr lang="en-US" sz="2000" i="1" dirty="0" err="1"/>
                <a:t>velikého</a:t>
              </a:r>
              <a:r>
                <a:rPr lang="en-US" sz="2000" i="1" dirty="0"/>
                <a:t> </a:t>
              </a:r>
              <a:r>
                <a:rPr lang="en-US" sz="2000" i="1" dirty="0" err="1"/>
                <a:t>světa</a:t>
              </a:r>
              <a:r>
                <a:rPr lang="en-US" sz="2000" i="1" dirty="0"/>
                <a:t> </a:t>
              </a:r>
              <a:r>
                <a:rPr lang="en-US" sz="2000" i="1" dirty="0" err="1"/>
                <a:t>stojíme</a:t>
              </a:r>
              <a:r>
                <a:rPr lang="en-US" sz="2000" i="1" dirty="0"/>
                <a:t>, a </a:t>
              </a:r>
              <a:r>
                <a:rPr lang="en-US" sz="2000" i="1" dirty="0" err="1"/>
                <a:t>cokoliv</a:t>
              </a:r>
              <a:r>
                <a:rPr lang="en-US" sz="2000" i="1" dirty="0"/>
                <a:t> se </a:t>
              </a:r>
              <a:r>
                <a:rPr lang="en-US" sz="2000" i="1" dirty="0" err="1"/>
                <a:t>tu</a:t>
              </a:r>
              <a:r>
                <a:rPr lang="en-US" sz="2000" i="1" dirty="0"/>
                <a:t> </a:t>
              </a:r>
              <a:r>
                <a:rPr lang="en-US" sz="2000" i="1" dirty="0" err="1"/>
                <a:t>koná</a:t>
              </a:r>
              <a:r>
                <a:rPr lang="en-US" sz="2000" i="1" dirty="0"/>
                <a:t>, </a:t>
              </a:r>
              <a:endParaRPr lang="en-US" sz="2000" i="1" dirty="0" smtClean="0"/>
            </a:p>
            <a:p>
              <a:r>
                <a:rPr lang="en-US" sz="2000" i="1" dirty="0" err="1" smtClean="0"/>
                <a:t>všech</a:t>
              </a:r>
              <a:r>
                <a:rPr lang="en-US" sz="2000" i="1" dirty="0" smtClean="0"/>
                <a:t> </a:t>
              </a:r>
              <a:r>
                <a:rPr lang="en-US" sz="2000" i="1" dirty="0"/>
                <a:t>se </a:t>
              </a:r>
              <a:r>
                <a:rPr lang="en-US" sz="2000" i="1" dirty="0" err="1"/>
                <a:t>týče</a:t>
              </a:r>
              <a:r>
                <a:rPr lang="en-US" sz="2000" i="1" dirty="0"/>
                <a:t>.</a:t>
              </a:r>
              <a:endParaRPr lang="en-US" sz="2000" dirty="0"/>
            </a:p>
            <a:p>
              <a:r>
                <a:rPr lang="en-US" sz="2000" dirty="0"/>
                <a:t> </a:t>
              </a:r>
            </a:p>
            <a:p>
              <a:pPr algn="r"/>
              <a:r>
                <a:rPr lang="en-US" sz="2000" i="1" dirty="0" smtClean="0"/>
                <a:t>(Jan </a:t>
              </a:r>
              <a:r>
                <a:rPr lang="en-US" sz="2000" i="1" dirty="0"/>
                <a:t>Amos </a:t>
              </a:r>
              <a:r>
                <a:rPr lang="en-US" sz="2000" i="1" dirty="0" err="1"/>
                <a:t>Komenský</a:t>
              </a:r>
              <a:r>
                <a:rPr lang="en-US" sz="2000" i="1" dirty="0"/>
                <a:t>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641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KONTAKT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611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Zuzana </a:t>
            </a:r>
            <a:r>
              <a:rPr lang="en-US" dirty="0" err="1"/>
              <a:t>Tomášová</a:t>
            </a:r>
            <a:r>
              <a:rPr lang="en-US" dirty="0"/>
              <a:t> </a:t>
            </a:r>
            <a:r>
              <a:rPr lang="en-US" u="sng" dirty="0" err="1">
                <a:solidFill>
                  <a:srgbClr val="D4601F"/>
                </a:solidFill>
              </a:rPr>
              <a:t>zuzana</a:t>
            </a:r>
            <a:r>
              <a:rPr lang="en-US" u="sng" dirty="0">
                <a:solidFill>
                  <a:srgbClr val="D4601F"/>
                </a:solidFill>
              </a:rPr>
              <a:t>.</a:t>
            </a:r>
            <a:r>
              <a:rPr lang="cs-CZ" u="sng" dirty="0" err="1">
                <a:solidFill>
                  <a:srgbClr val="D4601F"/>
                </a:solidFill>
              </a:rPr>
              <a:t>tomasovaa</a:t>
            </a:r>
            <a:r>
              <a:rPr lang="en-US" u="sng" dirty="0">
                <a:solidFill>
                  <a:srgbClr val="D4601F"/>
                </a:solidFill>
              </a:rPr>
              <a:t>@</a:t>
            </a:r>
            <a:r>
              <a:rPr lang="cs-CZ" u="sng" dirty="0" err="1">
                <a:solidFill>
                  <a:srgbClr val="D4601F"/>
                </a:solidFill>
              </a:rPr>
              <a:t>gmail</a:t>
            </a:r>
            <a:r>
              <a:rPr lang="en-US" u="sng" dirty="0">
                <a:solidFill>
                  <a:srgbClr val="D4601F"/>
                </a:solidFill>
              </a:rPr>
              <a:t>.c</a:t>
            </a:r>
            <a:r>
              <a:rPr lang="cs-CZ" u="sng" dirty="0" err="1">
                <a:solidFill>
                  <a:srgbClr val="D4601F"/>
                </a:solidFill>
              </a:rPr>
              <a:t>om</a:t>
            </a:r>
            <a:r>
              <a:rPr lang="en-US" u="sng" dirty="0">
                <a:solidFill>
                  <a:srgbClr val="D4601F"/>
                </a:solidFill>
              </a:rPr>
              <a:t> </a:t>
            </a:r>
          </a:p>
          <a:p>
            <a:pPr marL="114300" indent="0">
              <a:buNone/>
            </a:pPr>
            <a:r>
              <a:rPr lang="en-US" dirty="0" err="1"/>
              <a:t>Blažena</a:t>
            </a:r>
            <a:r>
              <a:rPr lang="en-US" dirty="0"/>
              <a:t> </a:t>
            </a:r>
            <a:r>
              <a:rPr lang="en-US" dirty="0" err="1"/>
              <a:t>Hušková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blahuska@seznam.cz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Kasia </a:t>
            </a:r>
            <a:r>
              <a:rPr lang="en-US" dirty="0" err="1"/>
              <a:t>Szajda</a:t>
            </a:r>
            <a:r>
              <a:rPr lang="en-US" dirty="0"/>
              <a:t> </a:t>
            </a:r>
            <a:r>
              <a:rPr lang="en-US" u="sng" dirty="0">
                <a:solidFill>
                  <a:srgbClr val="D4601F"/>
                </a:solidFill>
                <a:hlinkClick r:id="rId3"/>
              </a:rPr>
              <a:t>kasia.szajda@gmail.com</a:t>
            </a:r>
            <a:r>
              <a:rPr lang="en-US" dirty="0"/>
              <a:t> </a:t>
            </a:r>
          </a:p>
          <a:p>
            <a:pPr marL="114300" indent="0">
              <a:buNone/>
            </a:pPr>
            <a:r>
              <a:rPr lang="en-US" u="sng" dirty="0">
                <a:hlinkClick r:id="rId4"/>
              </a:rPr>
              <a:t>map-mh@</a:t>
            </a:r>
            <a:r>
              <a:rPr lang="en-US" u="sng" dirty="0" smtClean="0">
                <a:hlinkClick r:id="rId4"/>
              </a:rPr>
              <a:t>email.cz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www.map</a:t>
            </a:r>
            <a:r>
              <a:rPr lang="en-US" dirty="0">
                <a:hlinkClick r:id="rId5"/>
              </a:rPr>
              <a:t>-mh.cz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Screen Shot 2016-10-04 at 7.23.20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3253378"/>
            <a:ext cx="6197600" cy="33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4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60917_1049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5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766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60917_1027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5357"/>
          <a:stretch>
            <a:fillRect/>
          </a:stretch>
        </p:blipFill>
        <p:spPr>
          <a:xfrm rot="5400000">
            <a:off x="-646416" y="1569417"/>
            <a:ext cx="5965493" cy="3758260"/>
          </a:xfrm>
        </p:spPr>
      </p:pic>
      <p:pic>
        <p:nvPicPr>
          <p:cNvPr id="5" name="Picture 4" descr="20160917_10315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5801" y="1660105"/>
            <a:ext cx="5980695" cy="35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8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60917_10290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5357"/>
          <a:stretch>
            <a:fillRect/>
          </a:stretch>
        </p:blipFill>
        <p:spPr>
          <a:xfrm rot="5400000">
            <a:off x="2959367" y="1436354"/>
            <a:ext cx="6279548" cy="3956115"/>
          </a:xfrm>
        </p:spPr>
      </p:pic>
    </p:spTree>
    <p:extLst>
      <p:ext uri="{BB962C8B-B14F-4D97-AF65-F5344CB8AC3E}">
        <p14:creationId xmlns:p14="http://schemas.microsoft.com/office/powerpoint/2010/main" val="330241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0-04 at 8.1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3" y="355600"/>
            <a:ext cx="6209145" cy="631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Cíl</a:t>
            </a:r>
            <a:r>
              <a:rPr lang="en-US" b="1" dirty="0"/>
              <a:t> </a:t>
            </a:r>
            <a:r>
              <a:rPr lang="en-US" b="1" dirty="0" err="1"/>
              <a:t>projektu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2792"/>
            <a:ext cx="7620000" cy="3918008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err="1" smtClean="0"/>
              <a:t>Nositel</a:t>
            </a:r>
            <a:r>
              <a:rPr lang="en-US" b="1" dirty="0" smtClean="0"/>
              <a:t> </a:t>
            </a:r>
            <a:r>
              <a:rPr lang="en-US" b="1" dirty="0" err="1"/>
              <a:t>projektu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Obecně</a:t>
            </a:r>
            <a:r>
              <a:rPr lang="en-US" dirty="0"/>
              <a:t> </a:t>
            </a:r>
            <a:r>
              <a:rPr lang="en-US" dirty="0" err="1"/>
              <a:t>prospěšná</a:t>
            </a:r>
            <a:r>
              <a:rPr lang="en-US" dirty="0"/>
              <a:t> </a:t>
            </a:r>
            <a:r>
              <a:rPr lang="en-US" dirty="0" err="1"/>
              <a:t>společnost</a:t>
            </a:r>
            <a:r>
              <a:rPr lang="en-US" dirty="0"/>
              <a:t> pro </a:t>
            </a:r>
            <a:r>
              <a:rPr lang="en-US" dirty="0" err="1"/>
              <a:t>Český</a:t>
            </a:r>
            <a:r>
              <a:rPr lang="en-US" dirty="0"/>
              <a:t> </a:t>
            </a:r>
            <a:r>
              <a:rPr lang="en-US" dirty="0" err="1"/>
              <a:t>ráj</a:t>
            </a:r>
            <a:endParaRPr lang="en-US" dirty="0"/>
          </a:p>
          <a:p>
            <a:r>
              <a:rPr lang="en-US" b="1" dirty="0" err="1" smtClean="0"/>
              <a:t>Doba</a:t>
            </a:r>
            <a:r>
              <a:rPr lang="en-US" b="1" dirty="0" smtClean="0"/>
              <a:t> </a:t>
            </a:r>
            <a:r>
              <a:rPr lang="en-US" b="1" dirty="0" err="1"/>
              <a:t>trvání</a:t>
            </a:r>
            <a:r>
              <a:rPr lang="en-US" b="1" dirty="0"/>
              <a:t> </a:t>
            </a:r>
            <a:r>
              <a:rPr lang="en-US" b="1" dirty="0" err="1"/>
              <a:t>projektu</a:t>
            </a:r>
            <a:r>
              <a:rPr lang="en-US" b="1" dirty="0"/>
              <a:t>: </a:t>
            </a:r>
            <a:r>
              <a:rPr lang="en-US" dirty="0"/>
              <a:t>1.8.2016 – </a:t>
            </a:r>
            <a:r>
              <a:rPr lang="en-US" dirty="0" smtClean="0"/>
              <a:t>31.3.2018</a:t>
            </a:r>
          </a:p>
          <a:p>
            <a:r>
              <a:rPr lang="en-US" b="1" dirty="0" err="1"/>
              <a:t>Území</a:t>
            </a:r>
            <a:r>
              <a:rPr lang="en-US" b="1" dirty="0"/>
              <a:t> </a:t>
            </a:r>
            <a:r>
              <a:rPr lang="en-US" b="1" dirty="0" err="1"/>
              <a:t>působnosti</a:t>
            </a:r>
            <a:r>
              <a:rPr lang="en-US" b="1" dirty="0"/>
              <a:t> </a:t>
            </a:r>
            <a:r>
              <a:rPr lang="en-US" b="1" dirty="0" err="1"/>
              <a:t>projektu</a:t>
            </a:r>
            <a:r>
              <a:rPr lang="en-US" b="1" dirty="0"/>
              <a:t>:</a:t>
            </a:r>
            <a:r>
              <a:rPr lang="en-US" dirty="0"/>
              <a:t> ORP </a:t>
            </a:r>
            <a:r>
              <a:rPr lang="en-US" dirty="0" err="1"/>
              <a:t>Mnichovo</a:t>
            </a:r>
            <a:r>
              <a:rPr lang="en-US" dirty="0"/>
              <a:t> </a:t>
            </a:r>
            <a:r>
              <a:rPr lang="en-US" dirty="0" err="1" smtClean="0"/>
              <a:t>Hradiště</a:t>
            </a:r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1652" y="1742151"/>
            <a:ext cx="7620000" cy="1176284"/>
            <a:chOff x="0" y="0"/>
            <a:chExt cx="7620000" cy="1176284"/>
          </a:xfrm>
        </p:grpSpPr>
        <p:sp>
          <p:nvSpPr>
            <p:cNvPr id="6" name="Rounded Rectangle 5"/>
            <p:cNvSpPr/>
            <p:nvPr/>
          </p:nvSpPr>
          <p:spPr>
            <a:xfrm rot="10800000" flipV="1">
              <a:off x="0" y="0"/>
              <a:ext cx="7620000" cy="11762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4452" y="34452"/>
              <a:ext cx="7551096" cy="1107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err="1" smtClean="0"/>
                <a:t>přispět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ke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zlepšení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kvality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vzdělávání</a:t>
              </a:r>
              <a:r>
                <a:rPr lang="en-US" sz="2700" kern="1200" dirty="0" smtClean="0"/>
                <a:t> </a:t>
              </a: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err="1" smtClean="0"/>
                <a:t>dětí</a:t>
              </a:r>
              <a:r>
                <a:rPr lang="en-US" sz="2700" kern="1200" dirty="0" smtClean="0"/>
                <a:t> a </a:t>
              </a:r>
              <a:r>
                <a:rPr lang="en-US" sz="2700" kern="1200" dirty="0" err="1" smtClean="0"/>
                <a:t>žáků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na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Mnichovohradišťsku</a:t>
              </a:r>
              <a:endParaRPr lang="en-US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145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ORP </a:t>
            </a:r>
            <a:r>
              <a:rPr lang="en-US" dirty="0" err="1"/>
              <a:t>Mnichovo</a:t>
            </a:r>
            <a:r>
              <a:rPr lang="en-US" dirty="0"/>
              <a:t> </a:t>
            </a:r>
            <a:r>
              <a:rPr lang="en-US" dirty="0" err="1"/>
              <a:t>Hradiště</a:t>
            </a:r>
            <a:endParaRPr lang="en-US" dirty="0"/>
          </a:p>
        </p:txBody>
      </p:sp>
      <p:pic>
        <p:nvPicPr>
          <p:cNvPr id="9" name="Picture 8" descr="mapka_orp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" y="541278"/>
            <a:ext cx="8280324" cy="58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4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236814"/>
              </p:ext>
            </p:extLst>
          </p:nvPr>
        </p:nvGraphicFramePr>
        <p:xfrm>
          <a:off x="457200" y="1719366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826568"/>
            <a:ext cx="7620000" cy="766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11999"/>
            <a:ext cx="7620000" cy="1143000"/>
          </a:xfrm>
        </p:spPr>
        <p:txBody>
          <a:bodyPr/>
          <a:lstStyle/>
          <a:p>
            <a:r>
              <a:rPr lang="en-US" b="1" dirty="0" err="1"/>
              <a:t>Jakých</a:t>
            </a:r>
            <a:r>
              <a:rPr lang="en-US" b="1" dirty="0"/>
              <a:t> </a:t>
            </a:r>
            <a:r>
              <a:rPr lang="en-US" b="1" dirty="0" err="1"/>
              <a:t>organizací</a:t>
            </a:r>
            <a:r>
              <a:rPr lang="en-US" b="1" dirty="0"/>
              <a:t> a </a:t>
            </a:r>
            <a:r>
              <a:rPr lang="en-US" b="1" dirty="0" err="1"/>
              <a:t>institucí</a:t>
            </a:r>
            <a:r>
              <a:rPr lang="en-US" b="1" dirty="0"/>
              <a:t> se </a:t>
            </a:r>
            <a:r>
              <a:rPr lang="en-US" b="1" dirty="0" err="1"/>
              <a:t>projekt</a:t>
            </a:r>
            <a:r>
              <a:rPr lang="en-US" b="1" dirty="0"/>
              <a:t> </a:t>
            </a:r>
            <a:r>
              <a:rPr lang="en-US" b="1" dirty="0" err="1"/>
              <a:t>týká</a:t>
            </a:r>
            <a:r>
              <a:rPr lang="en-US" b="1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9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4300" lvl="0"/>
            <a:r>
              <a:rPr lang="cs-CZ" sz="4800" dirty="0" err="1"/>
              <a:t>M</a:t>
            </a:r>
            <a:r>
              <a:rPr lang="en-US" sz="4800" dirty="0" err="1" smtClean="0"/>
              <a:t>ateřské</a:t>
            </a:r>
            <a:r>
              <a:rPr lang="en-US" sz="4800" dirty="0" smtClean="0"/>
              <a:t> </a:t>
            </a:r>
            <a:r>
              <a:rPr lang="en-US" sz="4800" dirty="0"/>
              <a:t>a </a:t>
            </a:r>
            <a:r>
              <a:rPr lang="en-US" sz="4800" dirty="0" err="1"/>
              <a:t>základní</a:t>
            </a:r>
            <a:r>
              <a:rPr lang="en-US" sz="4800" dirty="0"/>
              <a:t> </a:t>
            </a:r>
            <a:r>
              <a:rPr lang="en-US" sz="4800" dirty="0" err="1"/>
              <a:t>školy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lv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err="1"/>
              <a:t>Mateřská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b="1" dirty="0" err="1"/>
              <a:t>Březina</a:t>
            </a:r>
            <a:endParaRPr lang="en-US" sz="2400" dirty="0"/>
          </a:p>
          <a:p>
            <a:r>
              <a:rPr lang="en-US" sz="2400" dirty="0" err="1"/>
              <a:t>Mateřská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b="1" dirty="0" err="1"/>
              <a:t>Dolní</a:t>
            </a:r>
            <a:r>
              <a:rPr lang="en-US" sz="2400" b="1" dirty="0"/>
              <a:t> </a:t>
            </a:r>
            <a:r>
              <a:rPr lang="en-US" sz="2400" b="1" dirty="0" err="1"/>
              <a:t>Krupá</a:t>
            </a:r>
            <a:endParaRPr lang="en-US" sz="2400" dirty="0"/>
          </a:p>
          <a:p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a </a:t>
            </a:r>
            <a:r>
              <a:rPr lang="cs-CZ" sz="2400" dirty="0" err="1"/>
              <a:t>m</a:t>
            </a:r>
            <a:r>
              <a:rPr lang="en-US" sz="2400" dirty="0" err="1" smtClean="0"/>
              <a:t>ateřská</a:t>
            </a:r>
            <a:r>
              <a:rPr lang="en-US" sz="2400" dirty="0" smtClean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b="1" dirty="0" err="1"/>
              <a:t>Jivina</a:t>
            </a:r>
            <a:endParaRPr lang="en-US" sz="2400" dirty="0"/>
          </a:p>
          <a:p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a </a:t>
            </a:r>
            <a:r>
              <a:rPr lang="en-US" sz="2400" dirty="0" err="1"/>
              <a:t>mateřská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b="1" dirty="0" err="1"/>
              <a:t>Klášter</a:t>
            </a:r>
            <a:r>
              <a:rPr lang="en-US" sz="2400" b="1" dirty="0"/>
              <a:t> </a:t>
            </a:r>
            <a:r>
              <a:rPr lang="en-US" sz="2400" b="1" dirty="0" err="1"/>
              <a:t>Hradiště</a:t>
            </a:r>
            <a:r>
              <a:rPr lang="en-US" sz="2400" b="1" dirty="0"/>
              <a:t> </a:t>
            </a:r>
            <a:r>
              <a:rPr lang="en-US" sz="2400" b="1" dirty="0" err="1"/>
              <a:t>nad</a:t>
            </a:r>
            <a:r>
              <a:rPr lang="en-US" sz="2400" b="1" dirty="0"/>
              <a:t> </a:t>
            </a:r>
            <a:r>
              <a:rPr lang="en-US" sz="2400" b="1" dirty="0" err="1"/>
              <a:t>Jizerou</a:t>
            </a:r>
            <a:endParaRPr lang="en-US" sz="2400" dirty="0"/>
          </a:p>
          <a:p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a </a:t>
            </a:r>
            <a:r>
              <a:rPr lang="en-US" sz="2400" dirty="0" err="1"/>
              <a:t>mateřská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, </a:t>
            </a:r>
            <a:r>
              <a:rPr lang="en-US" sz="2400" b="1" dirty="0" err="1"/>
              <a:t>Kněžmost</a:t>
            </a:r>
            <a:endParaRPr lang="en-US" sz="2400" dirty="0"/>
          </a:p>
          <a:p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a </a:t>
            </a:r>
            <a:r>
              <a:rPr lang="cs-CZ" sz="2400" dirty="0" err="1"/>
              <a:t>m</a:t>
            </a:r>
            <a:r>
              <a:rPr lang="en-US" sz="2400" dirty="0" err="1" smtClean="0"/>
              <a:t>ateřská</a:t>
            </a:r>
            <a:r>
              <a:rPr lang="en-US" sz="2400" dirty="0" smtClean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b="1" dirty="0" err="1"/>
              <a:t>Loukovec</a:t>
            </a:r>
            <a:endParaRPr lang="en-US" sz="2400" dirty="0"/>
          </a:p>
          <a:p>
            <a:r>
              <a:rPr lang="en-US" sz="2400" dirty="0" err="1"/>
              <a:t>Mateřská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dirty="0" err="1"/>
              <a:t>města</a:t>
            </a:r>
            <a:r>
              <a:rPr lang="en-US" sz="2400" dirty="0"/>
              <a:t> </a:t>
            </a:r>
            <a:r>
              <a:rPr lang="en-US" sz="2400" b="1" dirty="0" err="1"/>
              <a:t>Mnichovo</a:t>
            </a:r>
            <a:r>
              <a:rPr lang="en-US" sz="2400" b="1" dirty="0"/>
              <a:t> </a:t>
            </a:r>
            <a:r>
              <a:rPr lang="en-US" sz="2400" b="1" dirty="0" err="1"/>
              <a:t>Hradiště</a:t>
            </a:r>
            <a:endParaRPr lang="en-US" sz="2400" dirty="0"/>
          </a:p>
          <a:p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b="1" dirty="0" err="1"/>
              <a:t>Mnichovo</a:t>
            </a:r>
            <a:r>
              <a:rPr lang="en-US" sz="2400" b="1" dirty="0"/>
              <a:t> </a:t>
            </a:r>
            <a:r>
              <a:rPr lang="en-US" sz="2400" b="1" dirty="0" err="1"/>
              <a:t>Hradiště</a:t>
            </a:r>
            <a:r>
              <a:rPr lang="en-US" sz="2400" dirty="0"/>
              <a:t> </a:t>
            </a:r>
            <a:r>
              <a:rPr lang="en-US" sz="2400" dirty="0" err="1"/>
              <a:t>Sokolovská</a:t>
            </a:r>
            <a:endParaRPr lang="en-US" sz="2400" dirty="0"/>
          </a:p>
          <a:p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b="1" dirty="0" err="1"/>
              <a:t>Mnichovo</a:t>
            </a:r>
            <a:r>
              <a:rPr lang="en-US" sz="2400" b="1" dirty="0"/>
              <a:t> </a:t>
            </a:r>
            <a:r>
              <a:rPr lang="en-US" sz="2400" b="1" dirty="0" err="1"/>
              <a:t>Hradiště</a:t>
            </a:r>
            <a:r>
              <a:rPr lang="en-US" sz="2400" dirty="0"/>
              <a:t> </a:t>
            </a:r>
            <a:r>
              <a:rPr lang="en-US" sz="2400" dirty="0" err="1"/>
              <a:t>Studentská</a:t>
            </a:r>
            <a:endParaRPr lang="en-US" sz="2400" dirty="0"/>
          </a:p>
          <a:p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a </a:t>
            </a:r>
            <a:r>
              <a:rPr lang="cs-CZ" sz="2400" dirty="0" err="1"/>
              <a:t>m</a:t>
            </a:r>
            <a:r>
              <a:rPr lang="en-US" sz="2400" dirty="0" err="1" smtClean="0"/>
              <a:t>ateřská</a:t>
            </a:r>
            <a:r>
              <a:rPr lang="en-US" sz="2400" dirty="0" smtClean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b="1" dirty="0" err="1"/>
              <a:t>Žďár</a:t>
            </a:r>
            <a:endParaRPr lang="en-US" sz="2400" dirty="0"/>
          </a:p>
          <a:p>
            <a:r>
              <a:rPr lang="en-US" sz="2400" dirty="0" err="1"/>
              <a:t>Mateřská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dirty="0" err="1"/>
              <a:t>Klubíčko</a:t>
            </a:r>
            <a:r>
              <a:rPr lang="en-US" sz="2400" dirty="0"/>
              <a:t>, </a:t>
            </a:r>
            <a:r>
              <a:rPr lang="en-US" sz="2400" b="1" dirty="0" err="1"/>
              <a:t>Boseň</a:t>
            </a:r>
            <a:endParaRPr lang="en-US" sz="2400" dirty="0"/>
          </a:p>
          <a:p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škola</a:t>
            </a:r>
            <a:r>
              <a:rPr lang="en-US" sz="2400" dirty="0"/>
              <a:t> </a:t>
            </a:r>
            <a:r>
              <a:rPr lang="en-US" sz="2400" b="1" dirty="0" err="1"/>
              <a:t>Mnichovo</a:t>
            </a:r>
            <a:r>
              <a:rPr lang="en-US" sz="2400" b="1" dirty="0"/>
              <a:t> </a:t>
            </a:r>
            <a:r>
              <a:rPr lang="en-US" sz="2400" b="1" dirty="0" err="1"/>
              <a:t>Hradiště</a:t>
            </a:r>
            <a:r>
              <a:rPr lang="en-US" sz="2400" dirty="0"/>
              <a:t>, </a:t>
            </a:r>
            <a:r>
              <a:rPr lang="en-US" sz="2400" dirty="0" err="1"/>
              <a:t>Švermova</a:t>
            </a:r>
            <a:endParaRPr lang="en-US" sz="2400" dirty="0"/>
          </a:p>
          <a:p>
            <a:pPr marL="114300" lv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7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570"/>
            <a:ext cx="7620000" cy="1376363"/>
          </a:xfrm>
        </p:spPr>
        <p:txBody>
          <a:bodyPr/>
          <a:lstStyle/>
          <a:p>
            <a:pPr lvl="0"/>
            <a:r>
              <a:rPr lang="cs-CZ" dirty="0" err="1"/>
              <a:t>D</a:t>
            </a:r>
            <a:r>
              <a:rPr lang="en-US" dirty="0" err="1" smtClean="0"/>
              <a:t>alší</a:t>
            </a:r>
            <a:r>
              <a:rPr lang="en-US" dirty="0" smtClean="0"/>
              <a:t> </a:t>
            </a:r>
            <a:r>
              <a:rPr lang="en-US" dirty="0" err="1" smtClean="0"/>
              <a:t>vzdělávací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paměťové</a:t>
            </a:r>
            <a:r>
              <a:rPr lang="en-US" dirty="0" smtClean="0"/>
              <a:t> </a:t>
            </a:r>
            <a:r>
              <a:rPr lang="en-US" dirty="0" err="1" smtClean="0"/>
              <a:t>instituce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6467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Muzeum</a:t>
            </a:r>
            <a:r>
              <a:rPr lang="en-US" dirty="0"/>
              <a:t> </a:t>
            </a:r>
            <a:r>
              <a:rPr lang="en-US" dirty="0" err="1"/>
              <a:t>města</a:t>
            </a:r>
            <a:r>
              <a:rPr lang="en-US" dirty="0"/>
              <a:t> </a:t>
            </a:r>
            <a:r>
              <a:rPr lang="en-US" dirty="0" err="1"/>
              <a:t>Mnichovo</a:t>
            </a:r>
            <a:r>
              <a:rPr lang="en-US" dirty="0"/>
              <a:t> </a:t>
            </a:r>
            <a:r>
              <a:rPr lang="en-US" dirty="0" err="1" smtClean="0"/>
              <a:t>Hradiště</a:t>
            </a:r>
            <a:endParaRPr lang="en-US" dirty="0" smtClean="0"/>
          </a:p>
          <a:p>
            <a:r>
              <a:rPr lang="en-US" dirty="0" err="1" smtClean="0"/>
              <a:t>Městská</a:t>
            </a:r>
            <a:r>
              <a:rPr lang="en-US" dirty="0" smtClean="0"/>
              <a:t> </a:t>
            </a:r>
            <a:r>
              <a:rPr lang="en-US" dirty="0" err="1"/>
              <a:t>knihovna</a:t>
            </a:r>
            <a:r>
              <a:rPr lang="en-US" dirty="0"/>
              <a:t> </a:t>
            </a:r>
            <a:r>
              <a:rPr lang="en-US" dirty="0" err="1"/>
              <a:t>Mnichovo</a:t>
            </a:r>
            <a:r>
              <a:rPr lang="en-US" dirty="0"/>
              <a:t> </a:t>
            </a:r>
            <a:r>
              <a:rPr lang="en-US" dirty="0" err="1" smtClean="0"/>
              <a:t>Hradiště</a:t>
            </a:r>
            <a:endParaRPr lang="en-US" dirty="0" smtClean="0"/>
          </a:p>
          <a:p>
            <a:r>
              <a:rPr lang="en-US" dirty="0" err="1" smtClean="0"/>
              <a:t>Klub</a:t>
            </a:r>
            <a:r>
              <a:rPr lang="en-US" dirty="0" smtClean="0"/>
              <a:t> </a:t>
            </a:r>
            <a:r>
              <a:rPr lang="en-US" dirty="0" err="1"/>
              <a:t>dětí</a:t>
            </a:r>
            <a:r>
              <a:rPr lang="en-US" dirty="0"/>
              <a:t> a </a:t>
            </a:r>
            <a:r>
              <a:rPr lang="en-US" dirty="0" err="1"/>
              <a:t>mládeže</a:t>
            </a:r>
            <a:r>
              <a:rPr lang="en-US" dirty="0"/>
              <a:t> </a:t>
            </a:r>
            <a:r>
              <a:rPr lang="en-US" dirty="0" err="1"/>
              <a:t>Mnichovo</a:t>
            </a:r>
            <a:r>
              <a:rPr lang="en-US" dirty="0"/>
              <a:t> </a:t>
            </a:r>
            <a:r>
              <a:rPr lang="en-US" dirty="0" err="1" smtClean="0"/>
              <a:t>Hradiště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lvl="0" fontAlgn="base"/>
            <a:r>
              <a:rPr lang="en-US" dirty="0" smtClean="0"/>
              <a:t>1. </a:t>
            </a:r>
            <a:r>
              <a:rPr lang="en-US" dirty="0" err="1" smtClean="0"/>
              <a:t>skautský</a:t>
            </a:r>
            <a:r>
              <a:rPr lang="en-US" dirty="0" smtClean="0"/>
              <a:t> </a:t>
            </a:r>
            <a:r>
              <a:rPr lang="en-US" dirty="0" err="1"/>
              <a:t>oddíl</a:t>
            </a:r>
            <a:r>
              <a:rPr lang="en-US" dirty="0"/>
              <a:t> </a:t>
            </a:r>
            <a:r>
              <a:rPr lang="en-US" dirty="0" err="1"/>
              <a:t>Mnichovo</a:t>
            </a:r>
            <a:r>
              <a:rPr lang="en-US" dirty="0"/>
              <a:t> </a:t>
            </a:r>
            <a:r>
              <a:rPr lang="en-US" dirty="0" err="1"/>
              <a:t>Hradiště</a:t>
            </a:r>
            <a:endParaRPr lang="en-US" dirty="0"/>
          </a:p>
          <a:p>
            <a:r>
              <a:rPr lang="en-US" dirty="0" err="1"/>
              <a:t>Jednota</a:t>
            </a:r>
            <a:r>
              <a:rPr lang="en-US" dirty="0"/>
              <a:t> </a:t>
            </a:r>
            <a:r>
              <a:rPr lang="en-US" dirty="0" err="1"/>
              <a:t>Bratrská</a:t>
            </a:r>
            <a:endParaRPr lang="en-US" dirty="0"/>
          </a:p>
          <a:p>
            <a:pPr fontAlgn="base"/>
            <a:r>
              <a:rPr lang="en-US" dirty="0" err="1"/>
              <a:t>Sokol</a:t>
            </a:r>
            <a:r>
              <a:rPr lang="en-US" dirty="0"/>
              <a:t>, MSK </a:t>
            </a:r>
          </a:p>
          <a:p>
            <a:pPr fontAlgn="base"/>
            <a:r>
              <a:rPr lang="en-US" dirty="0" err="1"/>
              <a:t>Komunitní</a:t>
            </a:r>
            <a:r>
              <a:rPr lang="en-US" dirty="0"/>
              <a:t> </a:t>
            </a:r>
            <a:r>
              <a:rPr lang="en-US" dirty="0" err="1"/>
              <a:t>zahrada</a:t>
            </a:r>
            <a:r>
              <a:rPr lang="en-US" dirty="0"/>
              <a:t> </a:t>
            </a:r>
            <a:r>
              <a:rPr lang="en-US" dirty="0" smtClean="0"/>
              <a:t>MEZA</a:t>
            </a:r>
          </a:p>
          <a:p>
            <a:pPr fontAlgn="base"/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09368"/>
            <a:ext cx="7620000" cy="1376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dirty="0" err="1"/>
              <a:t>N</a:t>
            </a:r>
            <a:r>
              <a:rPr lang="en-US" dirty="0" err="1" smtClean="0"/>
              <a:t>estátní</a:t>
            </a:r>
            <a:r>
              <a:rPr lang="en-US" dirty="0" smtClean="0"/>
              <a:t> </a:t>
            </a:r>
            <a:r>
              <a:rPr lang="en-US" dirty="0" err="1" smtClean="0"/>
              <a:t>neziskové</a:t>
            </a:r>
            <a:r>
              <a:rPr lang="en-US" dirty="0" smtClean="0"/>
              <a:t> </a:t>
            </a:r>
            <a:r>
              <a:rPr lang="en-US" dirty="0" err="1" smtClean="0"/>
              <a:t>organizace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7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Koho</a:t>
            </a:r>
            <a:r>
              <a:rPr lang="en-US" b="1" dirty="0"/>
              <a:t> se </a:t>
            </a:r>
            <a:r>
              <a:rPr lang="en-US" b="1" dirty="0" err="1"/>
              <a:t>projekt</a:t>
            </a:r>
            <a:r>
              <a:rPr lang="en-US" b="1" dirty="0"/>
              <a:t> </a:t>
            </a:r>
            <a:r>
              <a:rPr lang="en-US" b="1" dirty="0" err="1"/>
              <a:t>týká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Dětí</a:t>
            </a:r>
            <a:r>
              <a:rPr lang="en-US" dirty="0"/>
              <a:t> a </a:t>
            </a:r>
            <a:r>
              <a:rPr lang="en-US" dirty="0" err="1"/>
              <a:t>žáků</a:t>
            </a:r>
            <a:endParaRPr lang="en-US" dirty="0"/>
          </a:p>
          <a:p>
            <a:r>
              <a:rPr lang="en-US" dirty="0" err="1"/>
              <a:t>Pedagogických</a:t>
            </a:r>
            <a:r>
              <a:rPr lang="en-US" dirty="0"/>
              <a:t> </a:t>
            </a:r>
            <a:r>
              <a:rPr lang="en-US" dirty="0" err="1"/>
              <a:t>pracovníků</a:t>
            </a:r>
            <a:endParaRPr lang="en-US" dirty="0"/>
          </a:p>
          <a:p>
            <a:r>
              <a:rPr lang="en-US" dirty="0" err="1"/>
              <a:t>Pracovníků</a:t>
            </a:r>
            <a:r>
              <a:rPr lang="en-US" dirty="0"/>
              <a:t> a </a:t>
            </a:r>
            <a:r>
              <a:rPr lang="en-US" dirty="0" err="1"/>
              <a:t>dobrovolníků</a:t>
            </a:r>
            <a:r>
              <a:rPr lang="en-US" dirty="0"/>
              <a:t> </a:t>
            </a:r>
            <a:r>
              <a:rPr lang="en-US" dirty="0" err="1"/>
              <a:t>organizací</a:t>
            </a:r>
            <a:r>
              <a:rPr lang="en-US" dirty="0"/>
              <a:t> </a:t>
            </a:r>
            <a:r>
              <a:rPr lang="en-US" dirty="0" err="1"/>
              <a:t>působících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vzdělávání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asistenčních</a:t>
            </a:r>
            <a:r>
              <a:rPr lang="en-US" dirty="0"/>
              <a:t> </a:t>
            </a:r>
            <a:r>
              <a:rPr lang="en-US" dirty="0" err="1"/>
              <a:t>služeb</a:t>
            </a:r>
            <a:r>
              <a:rPr lang="en-US" dirty="0"/>
              <a:t> a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neformálního</a:t>
            </a:r>
            <a:r>
              <a:rPr lang="en-US" dirty="0"/>
              <a:t> a </a:t>
            </a:r>
            <a:r>
              <a:rPr lang="en-US" dirty="0" err="1" smtClean="0"/>
              <a:t>zájmového</a:t>
            </a:r>
            <a:r>
              <a:rPr lang="cs-CZ" dirty="0"/>
              <a:t> </a:t>
            </a:r>
            <a:r>
              <a:rPr lang="en-US" dirty="0" err="1" smtClean="0"/>
              <a:t>vzdělávání</a:t>
            </a:r>
            <a:r>
              <a:rPr lang="en-US" dirty="0" smtClean="0"/>
              <a:t> </a:t>
            </a:r>
            <a:r>
              <a:rPr lang="en-US" dirty="0" err="1"/>
              <a:t>dětí</a:t>
            </a:r>
            <a:r>
              <a:rPr lang="en-US" dirty="0"/>
              <a:t> a </a:t>
            </a:r>
            <a:r>
              <a:rPr lang="en-US" dirty="0" err="1"/>
              <a:t>mládeže</a:t>
            </a:r>
            <a:endParaRPr lang="en-US" dirty="0"/>
          </a:p>
          <a:p>
            <a:r>
              <a:rPr lang="en-US" dirty="0" err="1"/>
              <a:t>Rodičů</a:t>
            </a:r>
            <a:r>
              <a:rPr lang="en-US" dirty="0"/>
              <a:t> </a:t>
            </a:r>
            <a:r>
              <a:rPr lang="en-US" dirty="0" err="1"/>
              <a:t>dětí</a:t>
            </a:r>
            <a:r>
              <a:rPr lang="en-US" dirty="0"/>
              <a:t> a </a:t>
            </a:r>
            <a:r>
              <a:rPr lang="en-US" dirty="0" err="1"/>
              <a:t>žáků</a:t>
            </a:r>
            <a:endParaRPr lang="en-US" dirty="0"/>
          </a:p>
          <a:p>
            <a:r>
              <a:rPr lang="en-US" dirty="0" err="1"/>
              <a:t>Vedoucích</a:t>
            </a:r>
            <a:r>
              <a:rPr lang="en-US" dirty="0"/>
              <a:t> </a:t>
            </a:r>
            <a:r>
              <a:rPr lang="en-US" dirty="0" err="1"/>
              <a:t>pracovníků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en-US" dirty="0"/>
              <a:t> a </a:t>
            </a:r>
            <a:r>
              <a:rPr lang="en-US" dirty="0" err="1"/>
              <a:t>školských</a:t>
            </a:r>
            <a:r>
              <a:rPr lang="en-US" dirty="0"/>
              <a:t> </a:t>
            </a:r>
            <a:r>
              <a:rPr lang="en-US" dirty="0" err="1"/>
              <a:t>zařízení</a:t>
            </a:r>
            <a:endParaRPr lang="en-US" dirty="0"/>
          </a:p>
          <a:p>
            <a:r>
              <a:rPr lang="en-US" dirty="0" err="1"/>
              <a:t>Zaměstnanců</a:t>
            </a:r>
            <a:r>
              <a:rPr lang="en-US" dirty="0"/>
              <a:t> </a:t>
            </a:r>
            <a:r>
              <a:rPr lang="en-US" dirty="0" err="1"/>
              <a:t>veřejné</a:t>
            </a:r>
            <a:r>
              <a:rPr lang="en-US" dirty="0"/>
              <a:t> </a:t>
            </a:r>
            <a:r>
              <a:rPr lang="en-US" dirty="0" err="1"/>
              <a:t>správy</a:t>
            </a:r>
            <a:r>
              <a:rPr lang="en-US" dirty="0"/>
              <a:t> a </a:t>
            </a:r>
            <a:r>
              <a:rPr lang="en-US" dirty="0" err="1"/>
              <a:t>zřizovatelů</a:t>
            </a:r>
            <a:r>
              <a:rPr lang="en-US" dirty="0"/>
              <a:t> </a:t>
            </a:r>
            <a:r>
              <a:rPr lang="en-US" dirty="0" err="1"/>
              <a:t>škol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6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Jak</a:t>
            </a:r>
            <a:r>
              <a:rPr lang="en-US" b="1" dirty="0"/>
              <a:t> </a:t>
            </a:r>
            <a:r>
              <a:rPr lang="en-US" b="1" dirty="0" err="1"/>
              <a:t>budeme</a:t>
            </a:r>
            <a:r>
              <a:rPr lang="en-US" b="1" dirty="0"/>
              <a:t> </a:t>
            </a:r>
            <a:r>
              <a:rPr lang="en-US" b="1" dirty="0" err="1"/>
              <a:t>pracovat</a:t>
            </a:r>
            <a:r>
              <a:rPr lang="en-US" b="1" dirty="0"/>
              <a:t>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1652" y="1742151"/>
            <a:ext cx="7620000" cy="1176284"/>
            <a:chOff x="0" y="0"/>
            <a:chExt cx="7620000" cy="1176284"/>
          </a:xfrm>
        </p:grpSpPr>
        <p:sp>
          <p:nvSpPr>
            <p:cNvPr id="8" name="Rounded Rectangle 7"/>
            <p:cNvSpPr/>
            <p:nvPr/>
          </p:nvSpPr>
          <p:spPr>
            <a:xfrm rot="10800000" flipV="1">
              <a:off x="0" y="0"/>
              <a:ext cx="7620000" cy="11762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4452" y="34452"/>
              <a:ext cx="7551096" cy="1107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fontAlgn="base"/>
              <a:r>
                <a:rPr lang="en-US" sz="2400" b="1" dirty="0" err="1"/>
                <a:t>Projektový</a:t>
              </a:r>
              <a:r>
                <a:rPr lang="en-US" sz="2400" b="1" dirty="0"/>
                <a:t> (</a:t>
              </a:r>
              <a:r>
                <a:rPr lang="en-US" sz="2400" b="1" dirty="0" err="1"/>
                <a:t>realizační</a:t>
              </a:r>
              <a:r>
                <a:rPr lang="en-US" sz="2400" b="1" dirty="0"/>
                <a:t>) </a:t>
              </a:r>
              <a:r>
                <a:rPr lang="en-US" sz="2400" b="1" dirty="0" err="1"/>
                <a:t>tým</a:t>
              </a:r>
              <a:r>
                <a:rPr lang="en-US" sz="2400" b="1" dirty="0"/>
                <a:t> </a:t>
              </a:r>
              <a:r>
                <a:rPr lang="en-US" dirty="0"/>
                <a:t>(OPS pro </a:t>
              </a:r>
              <a:r>
                <a:rPr lang="en-US" dirty="0" err="1"/>
                <a:t>Český</a:t>
              </a:r>
              <a:r>
                <a:rPr lang="en-US" dirty="0"/>
                <a:t> </a:t>
              </a:r>
              <a:r>
                <a:rPr lang="en-US" dirty="0" err="1"/>
                <a:t>ráj</a:t>
              </a:r>
              <a:r>
                <a:rPr lang="en-US" dirty="0"/>
                <a:t>) </a:t>
              </a:r>
              <a:r>
                <a:rPr lang="en-US" dirty="0" err="1"/>
                <a:t>připravuje</a:t>
              </a:r>
              <a:r>
                <a:rPr lang="en-US" dirty="0"/>
                <a:t> </a:t>
              </a:r>
              <a:r>
                <a:rPr lang="en-US" dirty="0" err="1"/>
                <a:t>podklady</a:t>
              </a:r>
              <a:r>
                <a:rPr lang="en-US" dirty="0"/>
                <a:t> pro </a:t>
              </a:r>
              <a:r>
                <a:rPr lang="en-US" dirty="0" err="1"/>
                <a:t>jednání</a:t>
              </a:r>
              <a:r>
                <a:rPr lang="en-US" dirty="0"/>
                <a:t>, </a:t>
              </a:r>
              <a:r>
                <a:rPr lang="en-US" dirty="0" err="1"/>
                <a:t>organizuje</a:t>
              </a:r>
              <a:r>
                <a:rPr lang="en-US" dirty="0"/>
                <a:t>, </a:t>
              </a:r>
              <a:r>
                <a:rPr lang="en-US" dirty="0" err="1"/>
                <a:t>monitoruje</a:t>
              </a:r>
              <a:r>
                <a:rPr lang="en-US" dirty="0"/>
                <a:t>, </a:t>
              </a:r>
              <a:r>
                <a:rPr lang="en-US" dirty="0" err="1"/>
                <a:t>účtuje</a:t>
              </a:r>
              <a:r>
                <a:rPr lang="en-US" dirty="0"/>
                <a:t>, </a:t>
              </a:r>
              <a:r>
                <a:rPr lang="en-US" dirty="0" err="1"/>
                <a:t>administruje</a:t>
              </a:r>
              <a:r>
                <a:rPr lang="en-US" dirty="0"/>
                <a:t>, </a:t>
              </a:r>
              <a:r>
                <a:rPr lang="en-US" dirty="0" err="1"/>
                <a:t>zařizuje</a:t>
              </a:r>
              <a:r>
                <a:rPr lang="en-US" dirty="0"/>
                <a:t>, </a:t>
              </a:r>
              <a:r>
                <a:rPr lang="en-US" dirty="0" err="1"/>
                <a:t>konzultuje</a:t>
              </a:r>
              <a:r>
                <a:rPr lang="en-US" dirty="0"/>
                <a:t>, </a:t>
              </a:r>
              <a:r>
                <a:rPr lang="en-US" dirty="0" err="1"/>
                <a:t>propojuje</a:t>
              </a:r>
              <a:r>
                <a:rPr lang="en-US" dirty="0"/>
                <a:t>.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6104" y="3283085"/>
            <a:ext cx="7620000" cy="1176284"/>
            <a:chOff x="0" y="0"/>
            <a:chExt cx="7620000" cy="1176284"/>
          </a:xfrm>
        </p:grpSpPr>
        <p:sp>
          <p:nvSpPr>
            <p:cNvPr id="11" name="Rounded Rectangle 10"/>
            <p:cNvSpPr/>
            <p:nvPr/>
          </p:nvSpPr>
          <p:spPr>
            <a:xfrm rot="10800000" flipV="1">
              <a:off x="0" y="0"/>
              <a:ext cx="7620000" cy="11762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4452" y="34452"/>
              <a:ext cx="7551096" cy="1107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fontAlgn="base"/>
              <a:r>
                <a:rPr lang="en-US" sz="2400" b="1" dirty="0" err="1"/>
                <a:t>Pracovní</a:t>
              </a:r>
              <a:r>
                <a:rPr lang="en-US" sz="2400" b="1" dirty="0"/>
                <a:t> </a:t>
              </a:r>
              <a:r>
                <a:rPr lang="en-US" sz="2400" b="1" dirty="0" err="1"/>
                <a:t>skupiny</a:t>
              </a:r>
              <a:r>
                <a:rPr lang="en-US" sz="2400" b="1" dirty="0"/>
                <a:t> </a:t>
              </a:r>
              <a:r>
                <a:rPr lang="en-US" dirty="0"/>
                <a:t>- </a:t>
              </a:r>
              <a:r>
                <a:rPr lang="en-US" dirty="0" err="1"/>
                <a:t>projednají</a:t>
              </a:r>
              <a:r>
                <a:rPr lang="en-US" dirty="0"/>
                <a:t> a </a:t>
              </a:r>
              <a:r>
                <a:rPr lang="en-US" dirty="0" err="1"/>
                <a:t>doplní</a:t>
              </a:r>
              <a:r>
                <a:rPr lang="en-US" dirty="0"/>
                <a:t> </a:t>
              </a:r>
              <a:r>
                <a:rPr lang="en-US" dirty="0" err="1"/>
                <a:t>vznikající</a:t>
              </a:r>
              <a:r>
                <a:rPr lang="en-US" dirty="0"/>
                <a:t> </a:t>
              </a:r>
              <a:r>
                <a:rPr lang="en-US" dirty="0" err="1"/>
                <a:t>strategický</a:t>
              </a:r>
              <a:r>
                <a:rPr lang="en-US" dirty="0"/>
                <a:t> </a:t>
              </a:r>
              <a:r>
                <a:rPr lang="en-US" dirty="0" err="1"/>
                <a:t>dokument</a:t>
              </a:r>
              <a:r>
                <a:rPr lang="en-US" dirty="0"/>
                <a:t> MAP (</a:t>
              </a:r>
              <a:r>
                <a:rPr lang="en-US" dirty="0" err="1"/>
                <a:t>analýzu</a:t>
              </a:r>
              <a:r>
                <a:rPr lang="en-US" dirty="0"/>
                <a:t>, </a:t>
              </a:r>
              <a:r>
                <a:rPr lang="en-US" dirty="0" err="1"/>
                <a:t>vizi</a:t>
              </a:r>
              <a:r>
                <a:rPr lang="en-US" dirty="0"/>
                <a:t>, </a:t>
              </a:r>
              <a:r>
                <a:rPr lang="en-US" dirty="0" err="1"/>
                <a:t>opatření</a:t>
              </a:r>
              <a:r>
                <a:rPr lang="en-US" dirty="0"/>
                <a:t>, </a:t>
              </a:r>
              <a:r>
                <a:rPr lang="en-US" dirty="0" err="1"/>
                <a:t>investiční</a:t>
              </a:r>
              <a:r>
                <a:rPr lang="en-US" dirty="0"/>
                <a:t> </a:t>
              </a:r>
              <a:r>
                <a:rPr lang="en-US" dirty="0" err="1"/>
                <a:t>záměry</a:t>
              </a:r>
              <a:r>
                <a:rPr lang="en-US" dirty="0"/>
                <a:t>), </a:t>
              </a:r>
              <a:r>
                <a:rPr lang="en-US" dirty="0" err="1"/>
                <a:t>jsou</a:t>
              </a:r>
              <a:r>
                <a:rPr lang="en-US" dirty="0"/>
                <a:t> </a:t>
              </a:r>
              <a:r>
                <a:rPr lang="en-US" dirty="0" err="1"/>
                <a:t>prostorem</a:t>
              </a:r>
              <a:r>
                <a:rPr lang="en-US" dirty="0"/>
                <a:t>, </a:t>
              </a:r>
              <a:r>
                <a:rPr lang="en-US" dirty="0" err="1"/>
                <a:t>kde</a:t>
              </a:r>
              <a:r>
                <a:rPr lang="en-US" dirty="0"/>
                <a:t> se </a:t>
              </a:r>
              <a:r>
                <a:rPr lang="en-US" u="sng" dirty="0" err="1">
                  <a:solidFill>
                    <a:srgbClr val="FF0000"/>
                  </a:solidFill>
                </a:rPr>
                <a:t>obsah</a:t>
              </a:r>
              <a:r>
                <a:rPr lang="en-US" u="sng" dirty="0">
                  <a:solidFill>
                    <a:srgbClr val="FF0000"/>
                  </a:solidFill>
                </a:rPr>
                <a:t> MAP </a:t>
              </a:r>
              <a:r>
                <a:rPr lang="en-US" u="sng" dirty="0" err="1">
                  <a:solidFill>
                    <a:srgbClr val="FF0000"/>
                  </a:solidFill>
                </a:rPr>
                <a:t>vytváří</a:t>
              </a:r>
              <a:r>
                <a:rPr lang="en-US" dirty="0"/>
                <a:t>, </a:t>
              </a:r>
              <a:r>
                <a:rPr lang="en-US" dirty="0" err="1"/>
                <a:t>kde</a:t>
              </a:r>
              <a:r>
                <a:rPr lang="en-US" dirty="0"/>
                <a:t> </a:t>
              </a:r>
              <a:r>
                <a:rPr lang="en-US" dirty="0" err="1"/>
                <a:t>lze</a:t>
              </a:r>
              <a:r>
                <a:rPr lang="en-US" dirty="0"/>
                <a:t> </a:t>
              </a:r>
              <a:r>
                <a:rPr lang="en-US" dirty="0" err="1"/>
                <a:t>nejvíce</a:t>
              </a:r>
              <a:r>
                <a:rPr lang="en-US" dirty="0"/>
                <a:t> </a:t>
              </a:r>
              <a:r>
                <a:rPr lang="en-US" dirty="0" err="1"/>
                <a:t>uplatnit</a:t>
              </a:r>
              <a:r>
                <a:rPr lang="en-US" dirty="0"/>
                <a:t> </a:t>
              </a:r>
              <a:r>
                <a:rPr lang="en-US" dirty="0" err="1"/>
                <a:t>nápady</a:t>
              </a:r>
              <a:r>
                <a:rPr lang="en-US" dirty="0"/>
                <a:t> a </a:t>
              </a:r>
              <a:r>
                <a:rPr lang="en-US" dirty="0" err="1"/>
                <a:t>náměty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1652" y="4840951"/>
            <a:ext cx="7620000" cy="1176284"/>
            <a:chOff x="0" y="0"/>
            <a:chExt cx="7620000" cy="1176284"/>
          </a:xfrm>
        </p:grpSpPr>
        <p:sp>
          <p:nvSpPr>
            <p:cNvPr id="14" name="Rounded Rectangle 13"/>
            <p:cNvSpPr/>
            <p:nvPr/>
          </p:nvSpPr>
          <p:spPr>
            <a:xfrm rot="10800000" flipV="1">
              <a:off x="0" y="0"/>
              <a:ext cx="7620000" cy="11762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4452" y="34452"/>
              <a:ext cx="7551096" cy="1107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err="1"/>
                <a:t>Řídící</a:t>
              </a:r>
              <a:r>
                <a:rPr lang="en-US" sz="2400" b="1" dirty="0"/>
                <a:t> </a:t>
              </a:r>
              <a:r>
                <a:rPr lang="en-US" sz="2400" b="1" dirty="0" err="1"/>
                <a:t>výbor</a:t>
              </a:r>
              <a:r>
                <a:rPr lang="en-US" sz="2400" b="1" dirty="0"/>
                <a:t> </a:t>
              </a:r>
              <a:r>
                <a:rPr lang="en-US" dirty="0"/>
                <a:t>- </a:t>
              </a:r>
              <a:r>
                <a:rPr lang="en-US" dirty="0" err="1"/>
                <a:t>složen</a:t>
              </a:r>
              <a:r>
                <a:rPr lang="en-US" dirty="0"/>
                <a:t> </a:t>
              </a:r>
              <a:r>
                <a:rPr lang="en-US" dirty="0" err="1"/>
                <a:t>ze</a:t>
              </a:r>
              <a:r>
                <a:rPr lang="en-US" dirty="0"/>
                <a:t> </a:t>
              </a:r>
              <a:r>
                <a:rPr lang="en-US" dirty="0" err="1"/>
                <a:t>zástupců</a:t>
              </a:r>
              <a:r>
                <a:rPr lang="en-US" dirty="0"/>
                <a:t> </a:t>
              </a:r>
              <a:r>
                <a:rPr lang="en-US" dirty="0" err="1"/>
                <a:t>všech</a:t>
              </a:r>
              <a:r>
                <a:rPr lang="en-US" dirty="0"/>
                <a:t> </a:t>
              </a:r>
              <a:r>
                <a:rPr lang="en-US" dirty="0" err="1"/>
                <a:t>zapojených</a:t>
              </a:r>
              <a:r>
                <a:rPr lang="en-US" dirty="0"/>
                <a:t> </a:t>
              </a:r>
              <a:r>
                <a:rPr lang="en-US" dirty="0" err="1"/>
                <a:t>organizací</a:t>
              </a:r>
              <a:r>
                <a:rPr lang="en-US" dirty="0"/>
                <a:t> a </a:t>
              </a:r>
              <a:r>
                <a:rPr lang="en-US" dirty="0" err="1"/>
                <a:t>institucí</a:t>
              </a:r>
              <a:r>
                <a:rPr lang="en-US" dirty="0"/>
                <a:t>, </a:t>
              </a:r>
              <a:r>
                <a:rPr lang="en-US" dirty="0" err="1"/>
                <a:t>projednává</a:t>
              </a:r>
              <a:r>
                <a:rPr lang="en-US" dirty="0"/>
                <a:t> </a:t>
              </a:r>
              <a:r>
                <a:rPr lang="en-US" dirty="0" err="1"/>
                <a:t>vznikající</a:t>
              </a:r>
              <a:r>
                <a:rPr lang="en-US" dirty="0"/>
                <a:t> </a:t>
              </a:r>
              <a:r>
                <a:rPr lang="en-US" dirty="0" err="1"/>
                <a:t>dokumenty</a:t>
              </a:r>
              <a:r>
                <a:rPr lang="en-US" dirty="0"/>
                <a:t> a </a:t>
              </a:r>
              <a:r>
                <a:rPr lang="en-US" dirty="0" err="1">
                  <a:solidFill>
                    <a:srgbClr val="FF0000"/>
                  </a:solidFill>
                </a:rPr>
                <a:t>schvaluje</a:t>
              </a:r>
              <a:r>
                <a:rPr lang="en-US" dirty="0"/>
                <a:t> je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475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 </a:t>
            </a:r>
            <a:r>
              <a:rPr lang="en-US" b="1" dirty="0" err="1"/>
              <a:t>vznikne</a:t>
            </a:r>
            <a:r>
              <a:rPr lang="en-US" b="1" dirty="0" smtClean="0"/>
              <a:t>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79013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17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156</TotalTime>
  <Words>589</Words>
  <Application>Microsoft Macintosh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Místní Akční Plán vzdělávání na Mnichovohradišťsku </vt:lpstr>
      <vt:lpstr>Cíl projektu </vt:lpstr>
      <vt:lpstr>PowerPoint Presentation</vt:lpstr>
      <vt:lpstr>Jakých organizací a institucí se projekt týká? </vt:lpstr>
      <vt:lpstr>PowerPoint Presentation</vt:lpstr>
      <vt:lpstr>Další vzdělávací a paměťové instituce</vt:lpstr>
      <vt:lpstr>Koho se projekt týká?</vt:lpstr>
      <vt:lpstr>PowerPoint Presentation</vt:lpstr>
      <vt:lpstr>Co vznikne?</vt:lpstr>
      <vt:lpstr>Proč se zapojit?</vt:lpstr>
      <vt:lpstr>S čím potřebujeme pomoci? </vt:lpstr>
      <vt:lpstr>PowerPoint Presentation</vt:lpstr>
      <vt:lpstr>KONTAKT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Místní Akční Plán vzdělávání na Mnichovohradišťsku</dc:title>
  <dc:creator>kasia sz</dc:creator>
  <cp:lastModifiedBy>kasia sz</cp:lastModifiedBy>
  <cp:revision>21</cp:revision>
  <dcterms:created xsi:type="dcterms:W3CDTF">2016-09-27T07:28:31Z</dcterms:created>
  <dcterms:modified xsi:type="dcterms:W3CDTF">2016-10-05T07:03:37Z</dcterms:modified>
</cp:coreProperties>
</file>